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jx2mTrsjLKBxcH++CJSJpiKeSH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f026e9ed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1ff026e9ed9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f026e9ed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ff026e9e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ff026e9ed9_0_70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Let’s stop it with classics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idx="1" type="body"/>
          </p:nvPr>
        </p:nvSpPr>
        <p:spPr>
          <a:xfrm>
            <a:off x="838200" y="420130"/>
            <a:ext cx="10515600" cy="5756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think partly why we need new media not just classics, is to fix problems of past such as that older media lacks representation more likely to say bigoted things etc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This is why I think it’s silly debate that we must teach certain older media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Plus even from older we often choose some weird western subsection or other subsection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Then people like we need common ground with classics etc.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 realize now we have huge ability with web etc. to connect with others that shared that stuff?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Or reading watching etc diverse texts and talking to others etc. who haven’t and vice versa can be eye opening and fun?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And that “classics” not like lives of many around world in your place etc.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Like dude Greek plays? Yeah there stories just as old from many cultures that great but for people with different lives cultures styles etc.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ff026e9ed9_0_0"/>
          <p:cNvSpPr txBox="1"/>
          <p:nvPr/>
        </p:nvSpPr>
        <p:spPr>
          <a:xfrm>
            <a:off x="0" y="29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-US" sz="3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</a:rPr>
              <a:t>Find other posts on: </a:t>
            </a:r>
            <a:r>
              <a:rPr lang="en-US" sz="32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32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-US" sz="32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32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32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4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2021-12-15T04:59:40Z</dcterms:created>
  <dc:creator>Gad Licht</dc:creator>
</cp:coreProperties>
</file>