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53931f3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53931f3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53931f3d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53931f3d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891e5d79b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891e5d79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Should we limit “dangerous” stuff more harshly?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 am no saying </a:t>
            </a:r>
            <a:r>
              <a:rPr lang="en"/>
              <a:t>either</a:t>
            </a:r>
            <a:r>
              <a:rPr lang="en"/>
              <a:t>-way, jus points to consider</a:t>
            </a:r>
            <a:endParaRPr/>
          </a:p>
        </p:txBody>
      </p:sp>
      <p:sp>
        <p:nvSpPr>
          <p:cNvPr id="66" name="Google Shape;66;p15"/>
          <p:cNvSpPr txBox="1"/>
          <p:nvPr>
            <p:ph idx="1" type="body"/>
          </p:nvPr>
        </p:nvSpPr>
        <p:spPr>
          <a:xfrm>
            <a:off x="191875" y="1152475"/>
            <a:ext cx="8840400" cy="37770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Pro: Some toxins, etc. add up so </a:t>
            </a:r>
            <a:r>
              <a:rPr lang="en"/>
              <a:t>looking at them individually may not be best practice. Maybe different carcinogens act together to increase risk more so than anyone so banning few we do know might be better</a:t>
            </a:r>
            <a:endParaRPr/>
          </a:p>
          <a:p>
            <a:pPr indent="-334327" lvl="0" marL="457200" rtl="0" algn="l">
              <a:spcBef>
                <a:spcPts val="0"/>
              </a:spcBef>
              <a:spcAft>
                <a:spcPts val="0"/>
              </a:spcAft>
              <a:buSzPct val="100000"/>
              <a:buChar char="●"/>
            </a:pPr>
            <a:r>
              <a:rPr lang="en"/>
              <a:t>Con: Maybe banning some, might increase use of other</a:t>
            </a:r>
            <a:endParaRPr/>
          </a:p>
          <a:p>
            <a:pPr indent="-334327" lvl="0" marL="457200" rtl="0" algn="l">
              <a:spcBef>
                <a:spcPts val="0"/>
              </a:spcBef>
              <a:spcAft>
                <a:spcPts val="0"/>
              </a:spcAft>
              <a:buSzPct val="100000"/>
              <a:buChar char="●"/>
            </a:pPr>
            <a:r>
              <a:rPr lang="en"/>
              <a:t>Pro: We do not have data yet, but early indications say so.</a:t>
            </a:r>
            <a:endParaRPr/>
          </a:p>
          <a:p>
            <a:pPr indent="-334327" lvl="0" marL="457200" rtl="0" algn="l">
              <a:spcBef>
                <a:spcPts val="0"/>
              </a:spcBef>
              <a:spcAft>
                <a:spcPts val="0"/>
              </a:spcAft>
              <a:buSzPct val="100000"/>
              <a:buChar char="●"/>
            </a:pPr>
            <a:r>
              <a:rPr lang="en"/>
              <a:t>Con: Could be replaced with other bad chemical, fear-mongering may lead people to go in direction hat hurts there health or others, fear-mongering may cause mistrust, etc.</a:t>
            </a:r>
            <a:endParaRPr/>
          </a:p>
          <a:p>
            <a:pPr indent="-334327" lvl="0" marL="457200" rtl="0" algn="l">
              <a:spcBef>
                <a:spcPts val="0"/>
              </a:spcBef>
              <a:spcAft>
                <a:spcPts val="0"/>
              </a:spcAft>
              <a:buSzPct val="100000"/>
              <a:buChar char="●"/>
            </a:pPr>
            <a:r>
              <a:rPr lang="en"/>
              <a:t>Pro: Might push for more industry testing beforehand</a:t>
            </a:r>
            <a:endParaRPr/>
          </a:p>
          <a:p>
            <a:pPr indent="-334327" lvl="0" marL="457200" rtl="0" algn="l">
              <a:spcBef>
                <a:spcPts val="0"/>
              </a:spcBef>
              <a:spcAft>
                <a:spcPts val="0"/>
              </a:spcAft>
              <a:buSzPct val="100000"/>
              <a:buChar char="●"/>
            </a:pPr>
            <a:r>
              <a:rPr lang="en"/>
              <a:t>Con: Might make industry more conservative and people</a:t>
            </a:r>
            <a:endParaRPr/>
          </a:p>
          <a:p>
            <a:pPr indent="-334327" lvl="0" marL="457200" rtl="0" algn="l">
              <a:spcBef>
                <a:spcPts val="0"/>
              </a:spcBef>
              <a:spcAft>
                <a:spcPts val="0"/>
              </a:spcAft>
              <a:buSzPct val="100000"/>
              <a:buChar char="●"/>
            </a:pPr>
            <a:r>
              <a:rPr lang="en"/>
              <a:t>Pro: Might be good as industries, etc. often cover up safety or health issues</a:t>
            </a:r>
            <a:endParaRPr/>
          </a:p>
          <a:p>
            <a:pPr indent="-334327" lvl="0" marL="457200" rtl="0" algn="l">
              <a:spcBef>
                <a:spcPts val="0"/>
              </a:spcBef>
              <a:spcAft>
                <a:spcPts val="0"/>
              </a:spcAft>
              <a:buSzPct val="100000"/>
              <a:buChar char="●"/>
            </a:pPr>
            <a:r>
              <a:rPr lang="en"/>
              <a:t>Con: They might become more secretive</a:t>
            </a:r>
            <a:endParaRPr/>
          </a:p>
          <a:p>
            <a:pPr indent="-334327" lvl="0" marL="457200" rtl="0" algn="l">
              <a:spcBef>
                <a:spcPts val="0"/>
              </a:spcBef>
              <a:spcAft>
                <a:spcPts val="0"/>
              </a:spcAft>
              <a:buSzPct val="100000"/>
              <a:buChar char="●"/>
            </a:pPr>
            <a:r>
              <a:rPr lang="en"/>
              <a:t>Pro: Could help workers, etc. with higher than average exposures. Could help nearby communities esp. BIPOC and poor ones</a:t>
            </a:r>
            <a:endParaRPr/>
          </a:p>
          <a:p>
            <a:pPr indent="-334327" lvl="0" marL="457200" rtl="0" algn="l">
              <a:spcBef>
                <a:spcPts val="0"/>
              </a:spcBef>
              <a:spcAft>
                <a:spcPts val="0"/>
              </a:spcAft>
              <a:buSzPct val="100000"/>
              <a:buChar char="●"/>
            </a:pPr>
            <a:r>
              <a:rPr lang="en"/>
              <a:t>Con: But replaced with what?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Additional points</a:t>
            </a:r>
            <a:endParaRPr/>
          </a:p>
        </p:txBody>
      </p:sp>
      <p:sp>
        <p:nvSpPr>
          <p:cNvPr id="72" name="Google Shape;72;p16"/>
          <p:cNvSpPr txBox="1"/>
          <p:nvPr>
            <p:ph idx="1" type="body"/>
          </p:nvPr>
        </p:nvSpPr>
        <p:spPr>
          <a:xfrm>
            <a:off x="311700" y="1152475"/>
            <a:ext cx="8520600" cy="37623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MSG (monosodium glutamate) is </a:t>
            </a:r>
            <a:r>
              <a:rPr lang="en"/>
              <a:t>combination</a:t>
            </a:r>
            <a:r>
              <a:rPr lang="en"/>
              <a:t> of glutamate and sodium found naturally in many natural foods at high </a:t>
            </a:r>
            <a:r>
              <a:rPr lang="en"/>
              <a:t>concentrations</a:t>
            </a:r>
            <a:r>
              <a:rPr lang="en"/>
              <a:t> such as cheese, tomatoes, fish, and some lean meats. Yet many think it causes bad reactions in them causing fake health panic that spread anti-Asian sentiment (reality is food advertised with MSG might have other unhealthy stuff more so in it, plain nocebo effect (you think bad so react), etc. is what </a:t>
            </a:r>
            <a:r>
              <a:rPr lang="en"/>
              <a:t>usually</a:t>
            </a:r>
            <a:r>
              <a:rPr lang="en"/>
              <a:t> causes it, everybody needs MSG some can’t handle much though). Phenylalanine is feared by many, but its harmless unless you have PKU in fact it can be healthy and many people with PKU have problems because lack of it</a:t>
            </a:r>
            <a:endParaRPr/>
          </a:p>
          <a:p>
            <a:pPr indent="-334327" lvl="0" marL="457200" rtl="0" algn="l">
              <a:spcBef>
                <a:spcPts val="0"/>
              </a:spcBef>
              <a:spcAft>
                <a:spcPts val="0"/>
              </a:spcAft>
              <a:buSzPct val="100000"/>
              <a:buChar char="●"/>
            </a:pPr>
            <a:r>
              <a:rPr lang="en"/>
              <a:t>If we have better alternatives, why not </a:t>
            </a:r>
            <a:r>
              <a:rPr lang="en"/>
              <a:t>switch</a:t>
            </a:r>
            <a:r>
              <a:rPr lang="en"/>
              <a:t> now?? If we have… so as each </a:t>
            </a:r>
            <a:r>
              <a:rPr lang="en"/>
              <a:t>changes</a:t>
            </a:r>
            <a:r>
              <a:rPr lang="en"/>
              <a:t> maybe we implement more</a:t>
            </a:r>
            <a:endParaRPr/>
          </a:p>
          <a:p>
            <a:pPr indent="-334327" lvl="0" marL="457200" rtl="0" algn="l">
              <a:spcBef>
                <a:spcPts val="0"/>
              </a:spcBef>
              <a:spcAft>
                <a:spcPts val="0"/>
              </a:spcAft>
              <a:buSzPct val="100000"/>
              <a:buChar char="●"/>
            </a:pPr>
            <a:r>
              <a:rPr lang="en"/>
              <a:t>Switch does not have to be total ban, maybe just some sectors</a:t>
            </a:r>
            <a:endParaRPr/>
          </a:p>
          <a:p>
            <a:pPr indent="-334327" lvl="0" marL="457200" rtl="0" algn="l">
              <a:spcBef>
                <a:spcPts val="0"/>
              </a:spcBef>
              <a:spcAft>
                <a:spcPts val="0"/>
              </a:spcAft>
              <a:buSzPct val="100000"/>
              <a:buChar char="●"/>
            </a:pPr>
            <a:r>
              <a:rPr lang="en"/>
              <a:t>Educate public so they decide better on </a:t>
            </a:r>
            <a:r>
              <a:rPr lang="en"/>
              <a:t>individual</a:t>
            </a:r>
            <a:r>
              <a:rPr lang="en"/>
              <a:t> basis (but they may not have choice bc industry)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