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4f193bd8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4f193bd8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4f193bd8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4f193bd8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4f193bd82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4f193bd8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Living together and disability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good and bad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People living with </a:t>
            </a:r>
            <a:r>
              <a:rPr lang="en"/>
              <a:t>their</a:t>
            </a:r>
            <a:r>
              <a:rPr lang="en"/>
              <a:t> parents if its good </a:t>
            </a:r>
            <a:r>
              <a:rPr lang="en"/>
              <a:t>environment</a:t>
            </a:r>
            <a:r>
              <a:rPr lang="en"/>
              <a:t> is better for </a:t>
            </a:r>
            <a:r>
              <a:rPr lang="en"/>
              <a:t>environment (reduces how much stuff is used)</a:t>
            </a:r>
            <a:r>
              <a:rPr lang="en"/>
              <a:t>, if </a:t>
            </a:r>
            <a:r>
              <a:rPr lang="en"/>
              <a:t>something</a:t>
            </a:r>
            <a:r>
              <a:rPr lang="en"/>
              <a:t> bad happens, can be good for mental health/loneliness, teach compassion and caring for others, and much more. It can be cultural and also free up time and resources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Same with friends, partners, and more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Its something disabled may very much need or less wealthy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Instead we have costly, awful group homes in America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However, it can be a curse that keeps people in abusive or confining situatios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Realize this/Do This/Conclusion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you have a kid, they may never leave because of disability or life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Campaign for and help make at-home services better. Better disability benefits, home-schooling, house upgrades, and much more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Don’t shame it, don’t mark moving out as milestone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Normalize living </a:t>
            </a:r>
            <a:r>
              <a:rPr lang="en"/>
              <a:t>together</a:t>
            </a:r>
            <a:r>
              <a:rPr lang="en"/>
              <a:t> with non-family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However, also make it so people can make medical decisions/freedom early on, have more financial freedom if they want, educational, ability to choose activities, support outside family, etc. all safely and with privacy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Improve survivor networks and ability to escape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Talk about healthy families and relationships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Work for affordable housing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