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r:id="rId8" roundtripDataSignature="AMtx7mgckFF2UQX5RKDv4fKPsnJqbVJly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customschemas.google.com/relationships/presentationmetadata" Target="meta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" name="Google Shape;88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" name="Google Shape;94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5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5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4" name="Google Shape;14;p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6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7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7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Google Shape;26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8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8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9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9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1" name="Google Shape;41;p9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2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2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12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58" name="Google Shape;58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3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3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3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5" name="Google Shape;65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4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5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5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tinyurl.com/3eueneys" TargetMode="External"/><Relationship Id="rId4" Type="http://schemas.openxmlformats.org/officeDocument/2006/relationships/hyperlink" Target="http://patreon.com/user?u=86918513" TargetMode="Externa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</a:pPr>
            <a:r>
              <a:rPr lang="en-US"/>
              <a:t>Outdoor things to help us</a:t>
            </a:r>
            <a:endParaRPr/>
          </a:p>
        </p:txBody>
      </p:sp>
      <p:sp>
        <p:nvSpPr>
          <p:cNvPr id="85" name="Google Shape;85;p1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</a:pPr>
            <a:r>
              <a:rPr lang="en-US" sz="2100"/>
              <a:t>By VeAnxious_Au_Learner</a:t>
            </a:r>
            <a:r>
              <a:rPr lang="en-US" sz="1800"/>
              <a:t> </a:t>
            </a:r>
            <a:endParaRPr sz="1800"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sz="1800"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300">
                <a:latin typeface="Arial"/>
                <a:ea typeface="Arial"/>
                <a:cs typeface="Arial"/>
                <a:sym typeface="Arial"/>
              </a:rPr>
              <a:t>Find other posts on: </a:t>
            </a:r>
            <a:r>
              <a:rPr lang="en-US" sz="1300" u="sng">
                <a:solidFill>
                  <a:schemeClr val="hlink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  <a:hlinkClick r:id="rId3"/>
              </a:rPr>
              <a:t>https://tinyurl.com/3eueneys</a:t>
            </a:r>
            <a:endParaRPr sz="1300">
              <a:highlight>
                <a:schemeClr val="lt1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300">
              <a:highlight>
                <a:schemeClr val="lt1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500">
                <a:solidFill>
                  <a:srgbClr val="241E12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Patreon: </a:t>
            </a:r>
            <a:r>
              <a:rPr lang="en-US" sz="1300">
                <a:solidFill>
                  <a:srgbClr val="241E12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http://</a:t>
            </a:r>
            <a:r>
              <a:rPr lang="en-US" sz="1300" u="sng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4"/>
              </a:rPr>
              <a:t>patreon.com/user?u=86918513</a:t>
            </a:r>
            <a:r>
              <a:rPr lang="en-US" sz="1300">
                <a:solidFill>
                  <a:srgbClr val="241E12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500">
                <a:solidFill>
                  <a:srgbClr val="241E12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Venmo: gad-licht-1</a:t>
            </a:r>
            <a:endParaRPr sz="1500">
              <a:solidFill>
                <a:srgbClr val="241E12"/>
              </a:solidFill>
              <a:highlight>
                <a:schemeClr val="lt1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500">
              <a:solidFill>
                <a:srgbClr val="241E12"/>
              </a:solidFill>
              <a:highlight>
                <a:schemeClr val="lt1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500">
                <a:solidFill>
                  <a:srgbClr val="241E12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Link to even more stuff:  https://linktr.ee/VEANXIOUS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Outdoor great but…</a:t>
            </a:r>
            <a:endParaRPr/>
          </a:p>
        </p:txBody>
      </p:sp>
      <p:sp>
        <p:nvSpPr>
          <p:cNvPr id="91" name="Google Shape;91;p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Being outdoor great for health, but many obstacles exist for ND and disabled and older folks. Here are things we can do to make it better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To help</a:t>
            </a:r>
            <a:endParaRPr/>
          </a:p>
        </p:txBody>
      </p:sp>
      <p:sp>
        <p:nvSpPr>
          <p:cNvPr id="97" name="Google Shape;97;p3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 lnSpcReduction="20000"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More shade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Benches for tired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Emergency phones and more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Better pathways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Ways to notify if path bad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Solar charging stations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Cover from rain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Permeable pavement, rain gardens, etc. to get rid of water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Lowering noise pollution, including thru mini wind turbines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Planting native trees, etc. that make less pollen</a:t>
            </a:r>
            <a:endParaRPr/>
          </a:p>
          <a:p>
            <a:pPr indent="-64135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2021-10-24T04:29:22Z</dcterms:created>
  <dc:creator>Gad Licht</dc:creator>
</cp:coreProperties>
</file>