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9" roundtripDataSignature="AMtx7mjMKln4w2QwRtYPJqFjKBa6Dg+T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3"/>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3"/>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3"/>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4"/>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5"/>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5"/>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Making a disabled character/s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1453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Common problems</a:t>
            </a:r>
            <a:endParaRPr/>
          </a:p>
        </p:txBody>
      </p:sp>
      <p:sp>
        <p:nvSpPr>
          <p:cNvPr id="66" name="Google Shape;66;p2"/>
          <p:cNvSpPr txBox="1"/>
          <p:nvPr>
            <p:ph idx="1" type="body"/>
          </p:nvPr>
        </p:nvSpPr>
        <p:spPr>
          <a:xfrm>
            <a:off x="311700" y="718025"/>
            <a:ext cx="8520600" cy="42066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0"/>
              </a:spcBef>
              <a:spcAft>
                <a:spcPts val="0"/>
              </a:spcAft>
              <a:buSzPts val="1959"/>
              <a:buNone/>
            </a:pPr>
            <a:r>
              <a:rPr lang="en" sz="1765">
                <a:solidFill>
                  <a:schemeClr val="dk1"/>
                </a:solidFill>
              </a:rPr>
              <a:t>-Disabled people often know other disabled people… esp. One with similar disabilities. Often its community of peers that helps us against an awful world. You need to show this to stop savior complex</a:t>
            </a:r>
            <a:endParaRPr sz="1765">
              <a:solidFill>
                <a:schemeClr val="dk1"/>
              </a:solidFill>
            </a:endParaRPr>
          </a:p>
          <a:p>
            <a:pPr indent="0" lvl="0" marL="0" rtl="0" algn="l">
              <a:lnSpc>
                <a:spcPct val="95000"/>
              </a:lnSpc>
              <a:spcBef>
                <a:spcPts val="1200"/>
              </a:spcBef>
              <a:spcAft>
                <a:spcPts val="0"/>
              </a:spcAft>
              <a:buSzPts val="1959"/>
              <a:buNone/>
            </a:pPr>
            <a:r>
              <a:rPr lang="en" sz="1765">
                <a:solidFill>
                  <a:schemeClr val="dk1"/>
                </a:solidFill>
              </a:rPr>
              <a:t>-Show that struggles is not just them but society causing it, and no it is not a messed up evil super villain or medically or somehow else ill people doing it. It is everyday people</a:t>
            </a:r>
            <a:endParaRPr sz="1765">
              <a:solidFill>
                <a:schemeClr val="dk1"/>
              </a:solidFill>
            </a:endParaRPr>
          </a:p>
          <a:p>
            <a:pPr indent="0" lvl="0" marL="0" rtl="0" algn="l">
              <a:lnSpc>
                <a:spcPct val="95000"/>
              </a:lnSpc>
              <a:spcBef>
                <a:spcPts val="1200"/>
              </a:spcBef>
              <a:spcAft>
                <a:spcPts val="0"/>
              </a:spcAft>
              <a:buSzPts val="1959"/>
              <a:buNone/>
            </a:pPr>
            <a:r>
              <a:rPr lang="en" sz="1765">
                <a:solidFill>
                  <a:schemeClr val="dk1"/>
                </a:solidFill>
              </a:rPr>
              <a:t>-Micro-aggressions are not shown</a:t>
            </a:r>
            <a:endParaRPr sz="1765">
              <a:solidFill>
                <a:schemeClr val="dk1"/>
              </a:solidFill>
            </a:endParaRPr>
          </a:p>
          <a:p>
            <a:pPr indent="0" lvl="0" marL="0" rtl="0" algn="l">
              <a:lnSpc>
                <a:spcPct val="95000"/>
              </a:lnSpc>
              <a:spcBef>
                <a:spcPts val="1200"/>
              </a:spcBef>
              <a:spcAft>
                <a:spcPts val="0"/>
              </a:spcAft>
              <a:buSzPts val="1959"/>
              <a:buNone/>
            </a:pPr>
            <a:r>
              <a:rPr lang="en" sz="1765">
                <a:solidFill>
                  <a:schemeClr val="dk1"/>
                </a:solidFill>
              </a:rPr>
              <a:t>-Humor is making fun of disability, not people laughing as coping mechanism or punching up</a:t>
            </a:r>
            <a:endParaRPr sz="1765">
              <a:solidFill>
                <a:schemeClr val="dk1"/>
              </a:solidFill>
            </a:endParaRPr>
          </a:p>
          <a:p>
            <a:pPr indent="0" lvl="0" marL="0" rtl="0" algn="l">
              <a:lnSpc>
                <a:spcPct val="95000"/>
              </a:lnSpc>
              <a:spcBef>
                <a:spcPts val="1200"/>
              </a:spcBef>
              <a:spcAft>
                <a:spcPts val="0"/>
              </a:spcAft>
              <a:buSzPts val="1959"/>
              <a:buNone/>
            </a:pPr>
            <a:r>
              <a:rPr lang="en" sz="1765">
                <a:solidFill>
                  <a:schemeClr val="dk1"/>
                </a:solidFill>
              </a:rPr>
              <a:t>-Character whole type is “I am disabled”</a:t>
            </a:r>
            <a:endParaRPr sz="1765">
              <a:solidFill>
                <a:schemeClr val="dk1"/>
              </a:solidFill>
            </a:endParaRPr>
          </a:p>
          <a:p>
            <a:pPr indent="0" lvl="0" marL="0" rtl="0" algn="l">
              <a:lnSpc>
                <a:spcPct val="95000"/>
              </a:lnSpc>
              <a:spcBef>
                <a:spcPts val="1200"/>
              </a:spcBef>
              <a:spcAft>
                <a:spcPts val="0"/>
              </a:spcAft>
              <a:buSzPts val="1959"/>
              <a:buNone/>
            </a:pPr>
            <a:r>
              <a:rPr lang="en" sz="1765">
                <a:solidFill>
                  <a:schemeClr val="dk1"/>
                </a:solidFill>
              </a:rPr>
              <a:t>-Please also talk to community b4 hand, every disability different</a:t>
            </a:r>
            <a:endParaRPr sz="1765">
              <a:solidFill>
                <a:schemeClr val="dk1"/>
              </a:solidFill>
            </a:endParaRPr>
          </a:p>
          <a:p>
            <a:pPr indent="0" lvl="0" marL="0" rtl="0" algn="l">
              <a:lnSpc>
                <a:spcPct val="95000"/>
              </a:lnSpc>
              <a:spcBef>
                <a:spcPts val="1200"/>
              </a:spcBef>
              <a:spcAft>
                <a:spcPts val="1200"/>
              </a:spcAft>
              <a:buSzPts val="1959"/>
              <a:buNone/>
            </a:pPr>
            <a:r>
              <a:rPr lang="en" sz="1765">
                <a:solidFill>
                  <a:schemeClr val="dk1"/>
                </a:solidFill>
              </a:rPr>
              <a:t>-Also, profit does not go to us…</a:t>
            </a:r>
            <a:endParaRPr sz="1765">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