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Roboto"/>
      <p:regular r:id="rId6"/>
      <p:bold r:id="rId7"/>
      <p:italic r:id="rId8"/>
      <p:boldItalic r:id="rId9"/>
    </p:embeddedFont>
    <p:embeddedFont>
      <p:font typeface="Helvetica Neue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4" roundtripDataSignature="AMtx7mik6loNvLmL7n9uVNGq9SfF7iY+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lveticaNeue-bold.fntdata"/><Relationship Id="rId10" Type="http://schemas.openxmlformats.org/officeDocument/2006/relationships/font" Target="fonts/HelveticaNeue-regular.fntdata"/><Relationship Id="rId13" Type="http://schemas.openxmlformats.org/officeDocument/2006/relationships/font" Target="fonts/HelveticaNeue-boldItalic.fntdata"/><Relationship Id="rId12" Type="http://schemas.openxmlformats.org/officeDocument/2006/relationships/font" Target="fonts/HelveticaNeue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Roboto-boldItalic.fntdata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font" Target="fonts/Roboto-regular.fntdata"/><Relationship Id="rId7" Type="http://schemas.openxmlformats.org/officeDocument/2006/relationships/font" Target="fonts/Roboto-bold.fntdata"/><Relationship Id="rId8" Type="http://schemas.openxmlformats.org/officeDocument/2006/relationships/font" Target="fonts/Robo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s://www.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44175" y="1089225"/>
            <a:ext cx="121479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Don’t just say so and so can’t wear mask. Or you can’t.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44175" y="3602050"/>
            <a:ext cx="120927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600"/>
              <a:t>Have you tried mask brackets to lift mask away from face etc.? Different types of masks? Masks that are domed or different shapes? Please experiment first</a:t>
            </a:r>
            <a:endParaRPr sz="26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44175" y="4678775"/>
            <a:ext cx="121479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8979"/>
              <a:buFont typeface="Arial"/>
              <a:buNone/>
            </a:pPr>
            <a:r>
              <a:rPr lang="en-US" sz="4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By VeAnxious_Au_Learner</a:t>
            </a:r>
            <a:endParaRPr sz="4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8979"/>
              <a:buFont typeface="Arial"/>
              <a:buNone/>
            </a:pPr>
            <a:r>
              <a:t/>
            </a:r>
            <a:endParaRPr sz="4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959"/>
              <a:buFont typeface="Arial"/>
              <a:buNone/>
            </a:pPr>
            <a:r>
              <a:rPr lang="en-US" sz="4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Find other posts on: </a:t>
            </a:r>
            <a:r>
              <a:rPr lang="en-US" sz="4900" u="sng">
                <a:solidFill>
                  <a:schemeClr val="hlink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https://tinyurl.com/3eueneys</a:t>
            </a:r>
            <a:endParaRPr sz="49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959"/>
              <a:buFont typeface="Arial"/>
              <a:buNone/>
            </a:pPr>
            <a:r>
              <a:t/>
            </a:r>
            <a:endParaRPr sz="49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959"/>
              <a:buFont typeface="Arial"/>
              <a:buNone/>
            </a:pPr>
            <a:r>
              <a:rPr lang="en-US" sz="4900">
                <a:solidFill>
                  <a:srgbClr val="241E1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Patreon: </a:t>
            </a:r>
            <a:r>
              <a:rPr lang="en-US" sz="4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/>
              </a:rPr>
              <a:t>https://www.patreon.com/user?u=86918513</a:t>
            </a:r>
            <a:r>
              <a:rPr lang="en-US" sz="4900">
                <a:solidFill>
                  <a:srgbClr val="241E1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4900">
                <a:solidFill>
                  <a:srgbClr val="241E1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Venmo: gad-licht-1</a:t>
            </a:r>
            <a:endParaRPr sz="4900">
              <a:solidFill>
                <a:srgbClr val="241E1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959"/>
              <a:buFont typeface="Arial"/>
              <a:buNone/>
            </a:pPr>
            <a:r>
              <a:t/>
            </a:r>
            <a:endParaRPr sz="4900">
              <a:solidFill>
                <a:srgbClr val="241E1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959"/>
              <a:buFont typeface="Arial"/>
              <a:buNone/>
            </a:pPr>
            <a:r>
              <a:rPr lang="en-US" sz="4900">
                <a:solidFill>
                  <a:srgbClr val="241E1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Link to even more stuff:  https://linktr.ee/VeANXIOUS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2022-02-15T20:45:51Z</dcterms:created>
  <dc:creator>Gad Licht</dc:creator>
</cp:coreProperties>
</file>