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50cb6de37d92b07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50cb6de37d92b07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fefe559b28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fefe559b2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Mental Age Problems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Problems 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We grow and </a:t>
            </a:r>
            <a:r>
              <a:rPr lang="en"/>
              <a:t>have experiences, four year old has more experiences than two year old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Our body changes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What’s maturity? What’s wrong with playing with “little kid toys” while many adults try to be mature and hence less happy. Being “childish” can make you happier and nicer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What standard are you using? Maybe I’m far ahead if you in x field but lag in y? Maybe I reach milestones in odd ways?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Getting physical conditions etc confused with mental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Not presuming capability and quick to judge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Racial sexism and other bias easily may seep in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Find other posts on: </a:t>
            </a:r>
            <a:r>
              <a:rPr lang="en" sz="24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" sz="24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