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d2a2f4f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d2a2f4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d2a2f4f3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d2a2f4f3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4d2a2f4f3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4d2a2f4f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messy healthcare system (US heard similar elsewhere)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an extensive list… got more in one year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70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I’ve had my prescription pharmacy service canceled 3 times due to “system errors” in 2022. So no meds… while I was dying literally one time. I had to notice error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I’ve showed up to pick-up meds, nothing there 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Showed up, and only half of one type of med there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By the way some of these meds super common, I just have unusual reason (but studied) reason for them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Would not approve meds because shape change of pill (which in some pill concern but not mine)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Spend hours on re-imbursements on phone for weeks because they messed up my insurance for month and had to go in debt. Still paying off interest on that thx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Sleep study still having trouble approving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Trouble approving new safer migraine meds that are more effective, instead want to give more </a:t>
            </a:r>
            <a:r>
              <a:rPr lang="en"/>
              <a:t>opioids</a:t>
            </a:r>
            <a:r>
              <a:rPr lang="en"/>
              <a:t> that would hurt me.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my friends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Literally, all my friends that need to use insurance more got stories like this or go to pharmacy often. Not just stories, it happens regularly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 yes medical care unaffordable but also, think…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am I supposed to work or do other things bc this is full time job, it can be hours everyday?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Am I supposed to (things that might get censored) bc ineptitude of system?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Anxiety, emotional distress, etc. it causes and phsyical impacts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Where the heck is he money I am paying going o, and large </a:t>
            </a:r>
            <a:r>
              <a:rPr lang="en"/>
              <a:t>bureaucracy</a:t>
            </a:r>
            <a:r>
              <a:rPr lang="en"/>
              <a:t> that could be cut back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Honestly, we could probably save $ if system better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Then people use it to excuse stuff. Well, just get meds see a doctor etc. instead of being </a:t>
            </a:r>
            <a:r>
              <a:rPr lang="en"/>
              <a:t>accommodating</a:t>
            </a:r>
            <a:r>
              <a:rPr lang="en"/>
              <a:t>. I am trying but dying please be nice as I yell at void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