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68b74df6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68b74df6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068b74df6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068b74df6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068b74df6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068b74df6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068b74df6c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068b74df6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3eueneys" TargetMode="External"/><Relationship Id="rId4" Type="http://schemas.openxmlformats.org/officeDocument/2006/relationships/hyperlink" Target="http://patreon.com/user?u=86918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Migraine and headache prevention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Reducing visual/light causes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5100" y="1152475"/>
            <a:ext cx="9001200" cy="38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412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17"/>
              <a:t>Glasses can be good, as they can be removed to lower sensory input more </a:t>
            </a:r>
            <a:r>
              <a:rPr lang="en" sz="1917"/>
              <a:t>easily</a:t>
            </a:r>
            <a:r>
              <a:rPr lang="en" sz="1917"/>
              <a:t> than contacts. Glasses that get dark (photochromic, even though most weaker than advertised) or with sunglasses clip on can help. Sunglasses can help</a:t>
            </a:r>
            <a:endParaRPr sz="1917"/>
          </a:p>
          <a:p>
            <a:pPr indent="-3412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17"/>
              <a:t>Hats</a:t>
            </a:r>
            <a:endParaRPr sz="1917"/>
          </a:p>
          <a:p>
            <a:pPr indent="-3412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17"/>
              <a:t>Using smaller screens, like phones instead of laptops</a:t>
            </a:r>
            <a:endParaRPr sz="1917"/>
          </a:p>
          <a:p>
            <a:pPr indent="-3412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17"/>
              <a:t>Light dimmers instead of on and off switches</a:t>
            </a:r>
            <a:endParaRPr sz="1917"/>
          </a:p>
          <a:p>
            <a:pPr indent="-3412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17"/>
              <a:t>Dark mode on computer or laptop</a:t>
            </a:r>
            <a:endParaRPr sz="1917"/>
          </a:p>
          <a:p>
            <a:pPr indent="-3412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17"/>
              <a:t>Staring</a:t>
            </a:r>
            <a:r>
              <a:rPr lang="en" sz="1917"/>
              <a:t> away from devices at times</a:t>
            </a:r>
            <a:endParaRPr sz="1917"/>
          </a:p>
          <a:p>
            <a:pPr indent="-34123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917"/>
              <a:t>Closing eyes</a:t>
            </a:r>
            <a:endParaRPr sz="1917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NOTE YOU SHOULD ALSO CONSIDER DOING ALL OF THIS BEFORE YOU GET MIGRAINES, AS PREVENTIVE LIKE NO WEARING GLASSES UNTIL YOU NEED THEM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60525" y="12175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Hot and cold can help, sometimes hot drinks can help esp. If have congestion or tension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Electrolyte replenishing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Carbs/sugar help some, hurt others. Same with </a:t>
            </a:r>
            <a:r>
              <a:rPr lang="en"/>
              <a:t>caffeine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Any combination of these four groups: NSAIDs (aleve, </a:t>
            </a:r>
            <a:r>
              <a:rPr lang="en"/>
              <a:t>ibuprofen</a:t>
            </a:r>
            <a:r>
              <a:rPr lang="en"/>
              <a:t>, aspirin, etc.), tylenol (also known as Paracetmol or acetaminophen) , caffeine, and anti-histamine can boast each other effectiveness safely and often used in over counter meds like Midol or Excedrin. BUT you may have sensitivity even to non-prescription meds, and look at ingredients. You might overdose on tylenol for example because you took tylenol and another med with tylenol in it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If you take too much of normal painkiller too often, it can lead to more migraines and headaches. Limit dosage. </a:t>
            </a:r>
            <a:r>
              <a:rPr lang="en"/>
              <a:t>Switching</a:t>
            </a:r>
            <a:r>
              <a:rPr lang="en"/>
              <a:t> up meds can help this problem a little bit.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Moisture in air can decrease or increase headaches, air quality too, and any smell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Cont.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Diet can increase migraines or decrease; however, this is super individualistic. Same diet can do opposite in different people. Any more extreme dies should be doctor consulted. First, just try to get to know your own self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Neck problems can make it worse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Digestive issues can make it worse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0" y="22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By VeAnxious_Au_Learner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Find other posts on: </a:t>
            </a:r>
            <a:r>
              <a:rPr lang="en" sz="2400" u="sng">
                <a:solidFill>
                  <a:srgbClr val="0563C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https://tinyurl.com/3eueneys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Patreon: http://</a:t>
            </a:r>
            <a:r>
              <a:rPr lang="en" sz="2400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patreon.com/user?u=86918513</a:t>
            </a: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 Venmo: gad-licht-1</a:t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41E12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41E12"/>
                </a:solidFill>
                <a:highlight>
                  <a:srgbClr val="FFFFFF"/>
                </a:highlight>
              </a:rPr>
              <a:t>Link to even more stuff: https://linktr.ee/VEANXIOUS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