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2897cb5f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2897cb5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2897cb5f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2897cb5f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2897cb5f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2897cb5f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02897cb5f3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02897cb5f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Milestones and abliesm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Milestones can be ableist</a:t>
            </a:r>
            <a:endParaRPr/>
          </a:p>
        </p:txBody>
      </p:sp>
      <p:sp>
        <p:nvSpPr>
          <p:cNvPr id="66" name="Google Shape;66;p15"/>
          <p:cNvSpPr txBox="1"/>
          <p:nvPr>
            <p:ph idx="1" type="body"/>
          </p:nvPr>
        </p:nvSpPr>
        <p:spPr>
          <a:xfrm>
            <a:off x="258375" y="1152475"/>
            <a:ext cx="8664000" cy="3700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Clr>
                <a:schemeClr val="dk1"/>
              </a:buClr>
              <a:buSzPts val="1100"/>
              <a:buFont typeface="Arial"/>
              <a:buNone/>
            </a:pPr>
            <a:r>
              <a:rPr lang="en" sz="1650">
                <a:solidFill>
                  <a:schemeClr val="dk1"/>
                </a:solidFill>
              </a:rPr>
              <a:t>Many autistics develop skills in odd orders, at odd varying speeds. I couldn’t talk until I was four, and mostly incomprehensible until 5. Now I’m talker. I couldn’t read well until later now I’m 25 and by far fastest reader I know. I could do advance math before tying shoes. I learned many skills with communication, understanding others, etc a lot later but now I excel at some of them bc I struggle and instead of learning them by coping or being obedient I thought long and hard to learn. But in other ways I’m still far behind.</a:t>
            </a:r>
            <a:endParaRPr sz="1650">
              <a:solidFill>
                <a:schemeClr val="dk1"/>
              </a:solidFill>
            </a:endParaRPr>
          </a:p>
          <a:p>
            <a:pPr indent="0" lvl="0" marL="0" rtl="0" algn="l">
              <a:spcBef>
                <a:spcPts val="0"/>
              </a:spcBef>
              <a:spcAft>
                <a:spcPts val="0"/>
              </a:spcAft>
              <a:buClr>
                <a:schemeClr val="dk1"/>
              </a:buClr>
              <a:buSzPts val="1100"/>
              <a:buFont typeface="Arial"/>
              <a:buNone/>
            </a:pPr>
            <a:r>
              <a:t/>
            </a:r>
            <a:endParaRPr sz="1650">
              <a:solidFill>
                <a:schemeClr val="dk1"/>
              </a:solidFill>
            </a:endParaRPr>
          </a:p>
          <a:p>
            <a:pPr indent="0" lvl="0" marL="0" rtl="0" algn="l">
              <a:spcBef>
                <a:spcPts val="0"/>
              </a:spcBef>
              <a:spcAft>
                <a:spcPts val="0"/>
              </a:spcAft>
              <a:buNone/>
            </a:pPr>
            <a:r>
              <a:rPr lang="en" sz="1650">
                <a:solidFill>
                  <a:schemeClr val="dk1"/>
                </a:solidFill>
              </a:rPr>
              <a:t>I learned alternative methods of communication on my own, ways to dress, organize, etc.</a:t>
            </a:r>
            <a:endParaRPr sz="1650">
              <a:solidFill>
                <a:schemeClr val="dk1"/>
              </a:solidFill>
            </a:endParaRPr>
          </a:p>
          <a:p>
            <a:pPr indent="0" lvl="0" marL="0" rtl="0" algn="l">
              <a:spcBef>
                <a:spcPts val="0"/>
              </a:spcBef>
              <a:spcAft>
                <a:spcPts val="0"/>
              </a:spcAft>
              <a:buNone/>
            </a:pPr>
            <a:r>
              <a:t/>
            </a:r>
            <a:endParaRPr sz="1650">
              <a:solidFill>
                <a:schemeClr val="dk1"/>
              </a:solidFill>
            </a:endParaRPr>
          </a:p>
          <a:p>
            <a:pPr indent="0" lvl="0" marL="0" rtl="0" algn="l">
              <a:spcBef>
                <a:spcPts val="0"/>
              </a:spcBef>
              <a:spcAft>
                <a:spcPts val="0"/>
              </a:spcAft>
              <a:buNone/>
            </a:pPr>
            <a:r>
              <a:rPr lang="en" sz="1650">
                <a:solidFill>
                  <a:schemeClr val="dk1"/>
                </a:solidFill>
              </a:rPr>
              <a:t>Then something ain’t necessary to be happy, I don’t tie my shoes despite what therapist said but Im okay without it. I don’t socialize like average person but I have many friends.</a:t>
            </a:r>
            <a:endParaRPr sz="1650">
              <a:solidFill>
                <a:schemeClr val="dk1"/>
              </a:solidFill>
            </a:endParaRPr>
          </a:p>
          <a:p>
            <a:pPr indent="0" lvl="0" marL="0" rtl="0" algn="l">
              <a:spcBef>
                <a:spcPts val="0"/>
              </a:spcBef>
              <a:spcAft>
                <a:spcPts val="0"/>
              </a:spcAft>
              <a:buNone/>
            </a:pPr>
            <a:r>
              <a:t/>
            </a:r>
            <a:endParaRPr sz="1650">
              <a:solidFill>
                <a:schemeClr val="dk1"/>
              </a:solidFill>
            </a:endParaRPr>
          </a:p>
          <a:p>
            <a:pPr indent="0" lvl="0" marL="0" rtl="0" algn="l">
              <a:spcBef>
                <a:spcPts val="0"/>
              </a:spcBef>
              <a:spcAft>
                <a:spcPts val="0"/>
              </a:spcAft>
              <a:buNone/>
            </a:pPr>
            <a:r>
              <a:rPr lang="en" sz="1650">
                <a:solidFill>
                  <a:schemeClr val="dk1"/>
                </a:solidFill>
              </a:rPr>
              <a:t>So therapy can be good but often it’s overly stressed and just too much. It’s okay if your child is behind or never learns certain. Things or does things differently if they are HAPPY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2" name="Google Shape;72;p16"/>
          <p:cNvSpPr txBox="1"/>
          <p:nvPr>
            <p:ph idx="1" type="body"/>
          </p:nvPr>
        </p:nvSpPr>
        <p:spPr>
          <a:xfrm>
            <a:off x="258375" y="1152475"/>
            <a:ext cx="8704500" cy="37326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Clr>
                <a:schemeClr val="dk1"/>
              </a:buClr>
              <a:buSzPts val="852"/>
              <a:buFont typeface="Arial"/>
              <a:buNone/>
            </a:pPr>
            <a:r>
              <a:rPr lang="en" sz="1650">
                <a:solidFill>
                  <a:schemeClr val="dk1"/>
                </a:solidFill>
              </a:rPr>
              <a:t>They may develop it later or never but never never put them in therapy that makes them unhappy bc what really matters is being happy </a:t>
            </a:r>
            <a:endParaRPr sz="1650">
              <a:solidFill>
                <a:schemeClr val="dk1"/>
              </a:solidFill>
            </a:endParaRPr>
          </a:p>
          <a:p>
            <a:pPr indent="0" lvl="0" marL="0" rtl="0" algn="l">
              <a:lnSpc>
                <a:spcPct val="95000"/>
              </a:lnSpc>
              <a:spcBef>
                <a:spcPts val="0"/>
              </a:spcBef>
              <a:spcAft>
                <a:spcPts val="0"/>
              </a:spcAft>
              <a:buClr>
                <a:schemeClr val="dk1"/>
              </a:buClr>
              <a:buSzPts val="852"/>
              <a:buFont typeface="Arial"/>
              <a:buNone/>
            </a:pPr>
            <a:r>
              <a:t/>
            </a:r>
            <a:endParaRPr sz="1650">
              <a:solidFill>
                <a:schemeClr val="dk1"/>
              </a:solidFill>
            </a:endParaRPr>
          </a:p>
          <a:p>
            <a:pPr indent="0" lvl="0" marL="0" rtl="0" algn="l">
              <a:lnSpc>
                <a:spcPct val="95000"/>
              </a:lnSpc>
              <a:spcBef>
                <a:spcPts val="0"/>
              </a:spcBef>
              <a:spcAft>
                <a:spcPts val="0"/>
              </a:spcAft>
              <a:buSzPts val="852"/>
              <a:buNone/>
            </a:pPr>
            <a:r>
              <a:rPr lang="en" sz="1650">
                <a:solidFill>
                  <a:schemeClr val="dk1"/>
                </a:solidFill>
              </a:rPr>
              <a:t>And sometimes we learn best with less. Too much therapy is exhausting and when you exhausted you can’t remember what you learned in therapy, practice it in real world, and have time to be self and learn other things outside therapy or think for yourself. You also don’t form happy childhood memories or bonds </a:t>
            </a:r>
            <a:endParaRPr sz="165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to do about therapy?</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95000"/>
              </a:lnSpc>
              <a:spcBef>
                <a:spcPts val="0"/>
              </a:spcBef>
              <a:spcAft>
                <a:spcPts val="0"/>
              </a:spcAft>
              <a:buClr>
                <a:schemeClr val="dk1"/>
              </a:buClr>
              <a:buSzPts val="852"/>
              <a:buFont typeface="Arial"/>
              <a:buNone/>
            </a:pPr>
            <a:r>
              <a:rPr lang="en" sz="1650">
                <a:solidFill>
                  <a:schemeClr val="dk1"/>
                </a:solidFill>
              </a:rPr>
              <a:t>Now what to do about therapy. Maybe cutback on it and look for alternative ways to learn skills. Interactive play that kids enjoy can teach so much social skills and communication. Try communicating with your child a lot. Learn how your child communicates and start back and forth, all communication valid and serves as practice but back and forth helps a lot </a:t>
            </a:r>
            <a:endParaRPr sz="1650">
              <a:solidFill>
                <a:schemeClr val="dk1"/>
              </a:solidFill>
            </a:endParaRPr>
          </a:p>
          <a:p>
            <a:pPr indent="0" lvl="0" marL="0" rtl="0" algn="l">
              <a:lnSpc>
                <a:spcPct val="95000"/>
              </a:lnSpc>
              <a:spcBef>
                <a:spcPts val="0"/>
              </a:spcBef>
              <a:spcAft>
                <a:spcPts val="0"/>
              </a:spcAft>
              <a:buClr>
                <a:schemeClr val="dk1"/>
              </a:buClr>
              <a:buSzPts val="852"/>
              <a:buFont typeface="Arial"/>
              <a:buNone/>
            </a:pPr>
            <a:r>
              <a:t/>
            </a:r>
            <a:endParaRPr sz="1650">
              <a:solidFill>
                <a:schemeClr val="dk1"/>
              </a:solidFill>
            </a:endParaRPr>
          </a:p>
          <a:p>
            <a:pPr indent="0" lvl="0" marL="0" rtl="0" algn="l">
              <a:lnSpc>
                <a:spcPct val="95000"/>
              </a:lnSpc>
              <a:spcBef>
                <a:spcPts val="0"/>
              </a:spcBef>
              <a:spcAft>
                <a:spcPts val="0"/>
              </a:spcAft>
              <a:buClr>
                <a:schemeClr val="dk1"/>
              </a:buClr>
              <a:buSzPts val="852"/>
              <a:buFont typeface="Arial"/>
              <a:buNone/>
            </a:pPr>
            <a:r>
              <a:rPr lang="en" sz="1650">
                <a:solidFill>
                  <a:schemeClr val="dk1"/>
                </a:solidFill>
              </a:rPr>
              <a:t>Look at sensory toys, activities, etc to help them be happy, stop meltdowns, be comfortable with self, etc </a:t>
            </a:r>
            <a:endParaRPr sz="1650">
              <a:solidFill>
                <a:schemeClr val="dk1"/>
              </a:solidFill>
            </a:endParaRPr>
          </a:p>
          <a:p>
            <a:pPr indent="0" lvl="0" marL="0" rtl="0" algn="l">
              <a:lnSpc>
                <a:spcPct val="95000"/>
              </a:lnSpc>
              <a:spcBef>
                <a:spcPts val="0"/>
              </a:spcBef>
              <a:spcAft>
                <a:spcPts val="0"/>
              </a:spcAft>
              <a:buClr>
                <a:schemeClr val="dk1"/>
              </a:buClr>
              <a:buSzPts val="852"/>
              <a:buFont typeface="Arial"/>
              <a:buNone/>
            </a:pPr>
            <a:r>
              <a:t/>
            </a:r>
            <a:endParaRPr sz="1650">
              <a:solidFill>
                <a:schemeClr val="dk1"/>
              </a:solidFill>
            </a:endParaRPr>
          </a:p>
          <a:p>
            <a:pPr indent="0" lvl="0" marL="0" rtl="0" algn="l">
              <a:lnSpc>
                <a:spcPct val="95000"/>
              </a:lnSpc>
              <a:spcBef>
                <a:spcPts val="0"/>
              </a:spcBef>
              <a:spcAft>
                <a:spcPts val="0"/>
              </a:spcAft>
              <a:buClr>
                <a:schemeClr val="dk1"/>
              </a:buClr>
              <a:buSzPts val="852"/>
              <a:buFont typeface="Arial"/>
              <a:buNone/>
            </a:pPr>
            <a:r>
              <a:rPr lang="en" sz="1650">
                <a:solidFill>
                  <a:schemeClr val="dk1"/>
                </a:solidFill>
              </a:rPr>
              <a:t>Find activities they like when older that practice good skills</a:t>
            </a:r>
            <a:endParaRPr sz="165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