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0169a06e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0169a06e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0169a06e3f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0169a06e3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0169a06e3f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0169a06e3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0169a06e3f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0169a06e3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0169a06e3f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0169a06e3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Miscellaneous tech/disability related tips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Quick tech tips</a:t>
            </a:r>
            <a:endParaRPr/>
          </a:p>
        </p:txBody>
      </p:sp>
      <p:sp>
        <p:nvSpPr>
          <p:cNvPr id="66" name="Google Shape;6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Gmail and other </a:t>
            </a:r>
            <a:r>
              <a:rPr lang="en"/>
              <a:t>messaging</a:t>
            </a:r>
            <a:r>
              <a:rPr lang="en"/>
              <a:t> apps offer schedule send, useful if have odd sleep schedule or want to get things over but do not want reply yet. Also, you can send yourself reminders as email and emails can have attachments and more</a:t>
            </a:r>
            <a:endParaRPr/>
          </a:p>
          <a:p>
            <a:pPr indent="-334327" lvl="0" marL="457200" rtl="0" algn="l">
              <a:spcBef>
                <a:spcPts val="0"/>
              </a:spcBef>
              <a:spcAft>
                <a:spcPts val="0"/>
              </a:spcAft>
              <a:buSzPct val="100000"/>
              <a:buChar char="●"/>
            </a:pPr>
            <a:r>
              <a:rPr lang="en"/>
              <a:t>You can send </a:t>
            </a:r>
            <a:r>
              <a:rPr lang="en"/>
              <a:t>yourself</a:t>
            </a:r>
            <a:r>
              <a:rPr lang="en"/>
              <a:t> stuff on most </a:t>
            </a:r>
            <a:r>
              <a:rPr lang="en"/>
              <a:t>messaging</a:t>
            </a:r>
            <a:r>
              <a:rPr lang="en"/>
              <a:t> apps</a:t>
            </a:r>
            <a:endParaRPr/>
          </a:p>
          <a:p>
            <a:pPr indent="-334327" lvl="0" marL="457200" rtl="0" algn="l">
              <a:spcBef>
                <a:spcPts val="0"/>
              </a:spcBef>
              <a:spcAft>
                <a:spcPts val="0"/>
              </a:spcAft>
              <a:buSzPct val="100000"/>
              <a:buChar char="●"/>
            </a:pPr>
            <a:r>
              <a:rPr lang="en"/>
              <a:t>Photos on phone can really help memory or notes across devices, photos can also be used to bring back good memories</a:t>
            </a:r>
            <a:endParaRPr/>
          </a:p>
          <a:p>
            <a:pPr indent="-334327" lvl="0" marL="457200" rtl="0" algn="l">
              <a:spcBef>
                <a:spcPts val="0"/>
              </a:spcBef>
              <a:spcAft>
                <a:spcPts val="0"/>
              </a:spcAft>
              <a:buSzPct val="100000"/>
              <a:buChar char="●"/>
            </a:pPr>
            <a:r>
              <a:rPr lang="en"/>
              <a:t>Games to distract from anxiety or panic or keep stimulated</a:t>
            </a:r>
            <a:endParaRPr/>
          </a:p>
          <a:p>
            <a:pPr indent="-334327" lvl="0" marL="457200" rtl="0" algn="l">
              <a:spcBef>
                <a:spcPts val="0"/>
              </a:spcBef>
              <a:spcAft>
                <a:spcPts val="0"/>
              </a:spcAft>
              <a:buSzPct val="100000"/>
              <a:buChar char="●"/>
            </a:pPr>
            <a:r>
              <a:rPr lang="en"/>
              <a:t>Waterproof cases can be found cheap for phone, I would not still put in water as don’t 100% trust but has saved me </a:t>
            </a:r>
            <a:r>
              <a:rPr lang="en"/>
              <a:t>during</a:t>
            </a:r>
            <a:r>
              <a:rPr lang="en"/>
              <a:t> storms etc. Also, adding stickers etc. to electronics can make them easier to find</a:t>
            </a:r>
            <a:endParaRPr/>
          </a:p>
          <a:p>
            <a:pPr indent="-334327" lvl="0" marL="457200" rtl="0" algn="l">
              <a:spcBef>
                <a:spcPts val="0"/>
              </a:spcBef>
              <a:spcAft>
                <a:spcPts val="0"/>
              </a:spcAft>
              <a:buSzPct val="100000"/>
              <a:buChar char="●"/>
            </a:pPr>
            <a:r>
              <a:rPr lang="en"/>
              <a:t>Note app to stay organized</a:t>
            </a:r>
            <a:endParaRPr/>
          </a:p>
          <a:p>
            <a:pPr indent="-334327" lvl="0" marL="457200" rtl="0" algn="l">
              <a:spcBef>
                <a:spcPts val="0"/>
              </a:spcBef>
              <a:spcAft>
                <a:spcPts val="0"/>
              </a:spcAft>
              <a:buSzPct val="100000"/>
              <a:buChar char="●"/>
            </a:pPr>
            <a:r>
              <a:rPr lang="en"/>
              <a:t>Now and then go through notes, photos, messages, etc. as this may remind you of something or clear head. Organizing them can be made into a game for some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2" name="Google Shape;72;p16"/>
          <p:cNvSpPr txBox="1"/>
          <p:nvPr>
            <p:ph idx="1" type="body"/>
          </p:nvPr>
        </p:nvSpPr>
        <p:spPr>
          <a:xfrm>
            <a:off x="311700" y="1152475"/>
            <a:ext cx="8520600" cy="39042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Put your laptop on raised surface, from cartoons to books to anything so if you spill stuff it doesn’t destroy laptop. Also keeps cooler</a:t>
            </a:r>
            <a:endParaRPr/>
          </a:p>
          <a:p>
            <a:pPr indent="-334327" lvl="0" marL="457200" rtl="0" algn="l">
              <a:spcBef>
                <a:spcPts val="0"/>
              </a:spcBef>
              <a:spcAft>
                <a:spcPts val="0"/>
              </a:spcAft>
              <a:buSzPct val="100000"/>
              <a:buChar char="●"/>
            </a:pPr>
            <a:r>
              <a:rPr lang="en"/>
              <a:t>Play with buttons, settings, etc. every once in awhile to learn new things</a:t>
            </a:r>
            <a:endParaRPr/>
          </a:p>
          <a:p>
            <a:pPr indent="-334327" lvl="0" marL="457200" rtl="0" algn="l">
              <a:spcBef>
                <a:spcPts val="0"/>
              </a:spcBef>
              <a:spcAft>
                <a:spcPts val="0"/>
              </a:spcAft>
              <a:buSzPct val="100000"/>
              <a:buChar char="●"/>
            </a:pPr>
            <a:r>
              <a:rPr lang="en"/>
              <a:t>Expensive chargers not always best, really hard to tell, </a:t>
            </a:r>
            <a:r>
              <a:rPr lang="en"/>
              <a:t>Sometimes</a:t>
            </a:r>
            <a:r>
              <a:rPr lang="en"/>
              <a:t> quantity better</a:t>
            </a:r>
            <a:endParaRPr/>
          </a:p>
          <a:p>
            <a:pPr indent="-334327" lvl="0" marL="457200" rtl="0" algn="l">
              <a:spcBef>
                <a:spcPts val="0"/>
              </a:spcBef>
              <a:spcAft>
                <a:spcPts val="0"/>
              </a:spcAft>
              <a:buSzPct val="100000"/>
              <a:buChar char="●"/>
            </a:pPr>
            <a:r>
              <a:rPr lang="en"/>
              <a:t>Most online reviews fake or by people with extreme circumstances, viewpoints, etc. it can be so hard to tell quality.</a:t>
            </a:r>
            <a:endParaRPr/>
          </a:p>
          <a:p>
            <a:pPr indent="-334327" lvl="0" marL="457200" rtl="0" algn="l">
              <a:spcBef>
                <a:spcPts val="0"/>
              </a:spcBef>
              <a:spcAft>
                <a:spcPts val="0"/>
              </a:spcAft>
              <a:buSzPct val="100000"/>
              <a:buChar char="●"/>
            </a:pPr>
            <a:r>
              <a:rPr lang="en"/>
              <a:t>Even friends or peer may luck out or not with devices</a:t>
            </a:r>
            <a:endParaRPr/>
          </a:p>
          <a:p>
            <a:pPr indent="-334327" lvl="0" marL="457200" rtl="0" algn="l">
              <a:spcBef>
                <a:spcPts val="0"/>
              </a:spcBef>
              <a:spcAft>
                <a:spcPts val="0"/>
              </a:spcAft>
              <a:buSzPct val="100000"/>
              <a:buChar char="●"/>
            </a:pPr>
            <a:r>
              <a:rPr lang="en"/>
              <a:t>Store write-ups, etc. in notes, docs, etc. so you can copy paste things or use them as guide. Learn to copy-paste more of your own stuff</a:t>
            </a:r>
            <a:endParaRPr/>
          </a:p>
          <a:p>
            <a:pPr indent="-334327" lvl="0" marL="457200" rtl="0" algn="l">
              <a:spcBef>
                <a:spcPts val="0"/>
              </a:spcBef>
              <a:spcAft>
                <a:spcPts val="0"/>
              </a:spcAft>
              <a:buSzPct val="100000"/>
              <a:buChar char="●"/>
            </a:pPr>
            <a:r>
              <a:rPr lang="en"/>
              <a:t>Google more what you don’t know and google can correct spelling</a:t>
            </a:r>
            <a:endParaRPr/>
          </a:p>
          <a:p>
            <a:pPr indent="-334327" lvl="0" marL="457200" rtl="0" algn="l">
              <a:spcBef>
                <a:spcPts val="0"/>
              </a:spcBef>
              <a:spcAft>
                <a:spcPts val="0"/>
              </a:spcAft>
              <a:buSzPct val="100000"/>
              <a:buChar char="●"/>
            </a:pPr>
            <a:r>
              <a:rPr lang="en"/>
              <a:t>Google has many things to improve search (and you can look up more), some ex. Putting thing in quotes like “pineapple” means it has to appear exactly like that. - (minus sign) means specifically don’t appear. Also, there advanced search option</a:t>
            </a:r>
            <a:endParaRPr/>
          </a:p>
          <a:p>
            <a:pPr indent="-334327" lvl="0" marL="457200" rtl="0" algn="l">
              <a:spcBef>
                <a:spcPts val="0"/>
              </a:spcBef>
              <a:spcAft>
                <a:spcPts val="0"/>
              </a:spcAft>
              <a:buSzPct val="100000"/>
              <a:buChar char="●"/>
            </a:pPr>
            <a:r>
              <a:rPr lang="en"/>
              <a:t>If can, buying many charges might be good idea so you can place everywhere and have backups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201775" y="195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8" name="Google Shape;78;p17"/>
          <p:cNvSpPr txBox="1"/>
          <p:nvPr>
            <p:ph idx="1" type="body"/>
          </p:nvPr>
        </p:nvSpPr>
        <p:spPr>
          <a:xfrm>
            <a:off x="201775" y="767875"/>
            <a:ext cx="8590500" cy="4190700"/>
          </a:xfrm>
          <a:prstGeom prst="rect">
            <a:avLst/>
          </a:prstGeom>
        </p:spPr>
        <p:txBody>
          <a:bodyPr anchorCtr="0" anchor="t" bIns="91425" lIns="91425" spcFirstLastPara="1" rIns="91425" wrap="square" tIns="91425">
            <a:noAutofit/>
          </a:bodyPr>
          <a:lstStyle/>
          <a:p>
            <a:pPr indent="-333375" lvl="0" marL="457200" rtl="0" algn="l">
              <a:lnSpc>
                <a:spcPct val="95000"/>
              </a:lnSpc>
              <a:spcBef>
                <a:spcPts val="0"/>
              </a:spcBef>
              <a:spcAft>
                <a:spcPts val="0"/>
              </a:spcAft>
              <a:buSzPts val="1650"/>
              <a:buChar char="●"/>
            </a:pPr>
            <a:r>
              <a:rPr lang="en" sz="1650"/>
              <a:t>Always check if device charging, and be aware sometimes kinks or moving device can stop or mess up charging even if everything connected</a:t>
            </a:r>
            <a:endParaRPr sz="1650"/>
          </a:p>
          <a:p>
            <a:pPr indent="-333375" lvl="0" marL="457200" rtl="0" algn="l">
              <a:lnSpc>
                <a:spcPct val="95000"/>
              </a:lnSpc>
              <a:spcBef>
                <a:spcPts val="0"/>
              </a:spcBef>
              <a:spcAft>
                <a:spcPts val="0"/>
              </a:spcAft>
              <a:buSzPts val="1650"/>
              <a:buChar char="●"/>
            </a:pPr>
            <a:r>
              <a:rPr lang="en" sz="1650"/>
              <a:t>Don’t judge lack of tech ability to quickly. They are people in US without internet and more that are young. They are people that grow up disadvantaged. They are disabled people with trouble here. And more. Instead offer advice if have energy.</a:t>
            </a:r>
            <a:endParaRPr sz="1650"/>
          </a:p>
          <a:p>
            <a:pPr indent="-333375" lvl="0" marL="457200" rtl="0" algn="l">
              <a:lnSpc>
                <a:spcPct val="95000"/>
              </a:lnSpc>
              <a:spcBef>
                <a:spcPts val="0"/>
              </a:spcBef>
              <a:spcAft>
                <a:spcPts val="0"/>
              </a:spcAft>
              <a:buSzPts val="1650"/>
              <a:buChar char="●"/>
            </a:pPr>
            <a:r>
              <a:rPr lang="en" sz="1650"/>
              <a:t>Google docs, drive, etc. can be ur friend. Email can be way to access files from many places.</a:t>
            </a:r>
            <a:endParaRPr sz="1650"/>
          </a:p>
          <a:p>
            <a:pPr indent="-333375" lvl="0" marL="457200" rtl="0" algn="l">
              <a:lnSpc>
                <a:spcPct val="95000"/>
              </a:lnSpc>
              <a:spcBef>
                <a:spcPts val="0"/>
              </a:spcBef>
              <a:spcAft>
                <a:spcPts val="0"/>
              </a:spcAft>
              <a:buSzPts val="1650"/>
              <a:buChar char="●"/>
            </a:pPr>
            <a:r>
              <a:rPr lang="en" sz="1650"/>
              <a:t>Tech landscape rapidly changing, &amp; old services not always maintained well… so bugs or </a:t>
            </a:r>
            <a:r>
              <a:rPr lang="en" sz="1650"/>
              <a:t>problems may suddenly appear</a:t>
            </a:r>
            <a:endParaRPr sz="1650"/>
          </a:p>
          <a:p>
            <a:pPr indent="-333375" lvl="0" marL="457200" rtl="0" algn="l">
              <a:lnSpc>
                <a:spcPct val="95000"/>
              </a:lnSpc>
              <a:spcBef>
                <a:spcPts val="0"/>
              </a:spcBef>
              <a:spcAft>
                <a:spcPts val="0"/>
              </a:spcAft>
              <a:buSzPts val="1650"/>
              <a:buChar char="●"/>
            </a:pPr>
            <a:r>
              <a:rPr lang="en" sz="1650"/>
              <a:t>Some bugs/glitches can be regional, temporary, user-specific, device specific, etc. bc maybe not all servers hosting site same (local US server may have glitch), maybe not all software tested, and many more reasons</a:t>
            </a:r>
            <a:endParaRPr sz="1650"/>
          </a:p>
          <a:p>
            <a:pPr indent="-333375" lvl="0" marL="457200" rtl="0" algn="l">
              <a:lnSpc>
                <a:spcPct val="95000"/>
              </a:lnSpc>
              <a:spcBef>
                <a:spcPts val="0"/>
              </a:spcBef>
              <a:spcAft>
                <a:spcPts val="0"/>
              </a:spcAft>
              <a:buSzPts val="1650"/>
              <a:buChar char="●"/>
            </a:pPr>
            <a:r>
              <a:rPr lang="en" sz="1650"/>
              <a:t>You can have multiple gmail accounts, etc. for more free trials</a:t>
            </a:r>
            <a:endParaRPr sz="1650"/>
          </a:p>
          <a:p>
            <a:pPr indent="-333375" lvl="0" marL="457200" rtl="0" algn="l">
              <a:lnSpc>
                <a:spcPct val="95000"/>
              </a:lnSpc>
              <a:spcBef>
                <a:spcPts val="0"/>
              </a:spcBef>
              <a:spcAft>
                <a:spcPts val="0"/>
              </a:spcAft>
              <a:buSzPts val="1650"/>
              <a:buChar char="●"/>
            </a:pPr>
            <a:r>
              <a:rPr lang="en" sz="1650"/>
              <a:t>Much of software upgrades are for security reasons</a:t>
            </a:r>
            <a:endParaRPr sz="1650"/>
          </a:p>
          <a:p>
            <a:pPr indent="0" lvl="0" marL="457200" rtl="0" algn="l">
              <a:lnSpc>
                <a:spcPct val="95000"/>
              </a:lnSpc>
              <a:spcBef>
                <a:spcPts val="1200"/>
              </a:spcBef>
              <a:spcAft>
                <a:spcPts val="1200"/>
              </a:spcAft>
              <a:buNone/>
            </a:pPr>
            <a:r>
              <a:t/>
            </a:r>
            <a:endParaRPr sz="1629"/>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84" name="Google Shape;8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33375" lvl="0" marL="457200" rtl="0" algn="l">
              <a:lnSpc>
                <a:spcPct val="95000"/>
              </a:lnSpc>
              <a:spcBef>
                <a:spcPts val="0"/>
              </a:spcBef>
              <a:spcAft>
                <a:spcPts val="0"/>
              </a:spcAft>
              <a:buSzPts val="1650"/>
              <a:buChar char="●"/>
            </a:pPr>
            <a:r>
              <a:rPr lang="en" sz="1650"/>
              <a:t>Internet providers lie a lot or provide very misleading figures, facts, etc</a:t>
            </a:r>
            <a:endParaRPr sz="1650"/>
          </a:p>
          <a:p>
            <a:pPr indent="-333375" lvl="0" marL="457200" rtl="0" algn="l">
              <a:lnSpc>
                <a:spcPct val="95000"/>
              </a:lnSpc>
              <a:spcBef>
                <a:spcPts val="0"/>
              </a:spcBef>
              <a:spcAft>
                <a:spcPts val="0"/>
              </a:spcAft>
              <a:buSzPts val="1650"/>
              <a:buChar char="●"/>
            </a:pPr>
            <a:r>
              <a:rPr lang="en" sz="1650"/>
              <a:t>If certain messages, etc. cause you stress… you can bury them by sending out more messages quickly</a:t>
            </a:r>
            <a:endParaRPr sz="1650"/>
          </a:p>
          <a:p>
            <a:pPr indent="-333375" lvl="0" marL="457200" rtl="0" algn="l">
              <a:spcBef>
                <a:spcPts val="0"/>
              </a:spcBef>
              <a:spcAft>
                <a:spcPts val="0"/>
              </a:spcAft>
              <a:buSzPts val="1650"/>
              <a:buChar char="●"/>
            </a:pPr>
            <a:r>
              <a:rPr lang="en" sz="1650"/>
              <a:t>Different sounds for different notifications</a:t>
            </a:r>
            <a:endParaRPr sz="1650"/>
          </a:p>
          <a:p>
            <a:pPr indent="-333375" lvl="0" marL="457200" rtl="0" algn="l">
              <a:spcBef>
                <a:spcPts val="0"/>
              </a:spcBef>
              <a:spcAft>
                <a:spcPts val="0"/>
              </a:spcAft>
              <a:buSzPts val="1650"/>
              <a:buChar char="●"/>
            </a:pPr>
            <a:r>
              <a:rPr lang="en" sz="1650"/>
              <a:t>Pasting </a:t>
            </a:r>
            <a:r>
              <a:rPr lang="en" sz="1650"/>
              <a:t>without</a:t>
            </a:r>
            <a:r>
              <a:rPr lang="en" sz="1650"/>
              <a:t> formatting with copying and pasting between different doc types can </a:t>
            </a:r>
            <a:r>
              <a:rPr lang="en" sz="1650"/>
              <a:t>sometimes</a:t>
            </a:r>
            <a:r>
              <a:rPr lang="en" sz="1650"/>
              <a:t> get rid of formatting errors</a:t>
            </a:r>
            <a:endParaRPr sz="1650"/>
          </a:p>
          <a:p>
            <a:pPr indent="-333375" lvl="0" marL="457200" rtl="0" algn="l">
              <a:spcBef>
                <a:spcPts val="0"/>
              </a:spcBef>
              <a:spcAft>
                <a:spcPts val="0"/>
              </a:spcAft>
              <a:buSzPts val="1650"/>
              <a:buChar char="●"/>
            </a:pPr>
            <a:r>
              <a:rPr lang="en" sz="1650"/>
              <a:t>Look a different dark mode and other light </a:t>
            </a:r>
            <a:r>
              <a:rPr lang="en" sz="1650"/>
              <a:t>settings</a:t>
            </a:r>
            <a:r>
              <a:rPr lang="en" sz="1650"/>
              <a:t> on phone</a:t>
            </a:r>
            <a:endParaRPr sz="1650"/>
          </a:p>
          <a:p>
            <a:pPr indent="-333375" lvl="0" marL="457200" rtl="0" algn="l">
              <a:spcBef>
                <a:spcPts val="0"/>
              </a:spcBef>
              <a:spcAft>
                <a:spcPts val="0"/>
              </a:spcAft>
              <a:buSzPts val="1650"/>
              <a:buChar char="●"/>
            </a:pPr>
            <a:r>
              <a:rPr lang="en" sz="1650"/>
              <a:t>Set-up do not disturb and similar setting on phone</a:t>
            </a:r>
            <a:endParaRPr sz="1650"/>
          </a:p>
          <a:p>
            <a:pPr indent="-333375" lvl="0" marL="457200" rtl="0" algn="l">
              <a:spcBef>
                <a:spcPts val="0"/>
              </a:spcBef>
              <a:spcAft>
                <a:spcPts val="0"/>
              </a:spcAft>
              <a:buSzPts val="1650"/>
              <a:buChar char="●"/>
            </a:pPr>
            <a:r>
              <a:rPr lang="en" sz="1650"/>
              <a:t>Google problems</a:t>
            </a:r>
            <a:endParaRPr sz="1650"/>
          </a:p>
          <a:p>
            <a:pPr indent="-333375" lvl="0" marL="457200" rtl="0" algn="l">
              <a:spcBef>
                <a:spcPts val="0"/>
              </a:spcBef>
              <a:spcAft>
                <a:spcPts val="0"/>
              </a:spcAft>
              <a:buSzPts val="1650"/>
              <a:buChar char="●"/>
            </a:pPr>
            <a:r>
              <a:rPr lang="en" sz="1650"/>
              <a:t>Practice helps a lot</a:t>
            </a:r>
            <a:endParaRPr sz="165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