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1489fbc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1489fbc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1489fbc9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1489fbc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489fbc9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489fbc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01489fbc9d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01489fbc9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quick terms about me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am I? In acronyms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AA is actually autistic, born out of # to identify autistic online saying basically “hey I am autistic here actually listen to us” it doesn’t discriminate against self diagnosed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AUDHD, autistic + adhd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PDA, pathological demand avoidance. Basically, hate demands and want agency. Much longer post I wrote elsewhere on it.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RCM: refractory chronic migraine. Migraines that really bad and conventional drugs don’t treat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SPD: sensory processing disorders. Really broad, but you process at least one sense or aspect of sense significantly different than average folk. Can be part of sense like facial </a:t>
            </a:r>
            <a:r>
              <a:rPr lang="en"/>
              <a:t>recognition. You may be hyper, hypo, or just have strange connection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Au: autistic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APD: auditory processing disorder. My ears are fine but have trouble processing sounds. For me, I have trouble remembering </a:t>
            </a:r>
            <a:r>
              <a:rPr lang="en"/>
              <a:t>sounds</a:t>
            </a:r>
            <a:r>
              <a:rPr lang="en"/>
              <a:t> (like </a:t>
            </a:r>
            <a:r>
              <a:rPr lang="en"/>
              <a:t>turns</a:t>
            </a:r>
            <a:r>
              <a:rPr lang="en"/>
              <a:t>, lyrics, etc.), sorting sounds out esp. Multiple conversations, and everything with </a:t>
            </a:r>
            <a:r>
              <a:rPr lang="en"/>
              <a:t>sound</a:t>
            </a:r>
            <a:r>
              <a:rPr lang="en"/>
              <a:t> requires more focus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EE: twice exceptional hate this term, but means system said i was “gifted” and “disabled” so twice exceptional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(((insert name))) or ))) name (((, called echoes used by Jews (I am Jewish) to identify as Jewish. Story: n*** and wh*te supremacist used it to avoid censorship when saying things you know who controls (((world)))? So either its Jew reclaiming it or w**te supremacist thing… 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 have many more diagnosis and stuff, but these are ones I can think of that are acronym or acronym like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Got any acronyms about you you would like to share?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