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jUKBejvQzTs+SzS8xqjNvmvoGQ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Organizational tips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3509976"/>
            <a:ext cx="9144000" cy="17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-US" sz="2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-US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26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</a:t>
            </a:r>
            <a:r>
              <a:rPr b="0" i="0" lang="en-US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http://</a:t>
            </a:r>
            <a:r>
              <a:rPr b="0" i="0" lang="en-US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2600">
                <a:solidFill>
                  <a:srgbClr val="241E12"/>
                </a:solidFill>
                <a:highlight>
                  <a:srgbClr val="FFFFFF"/>
                </a:highlight>
              </a:rPr>
              <a:t> </a:t>
            </a:r>
            <a:endParaRPr sz="26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26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Venmo:gad-licht-1</a:t>
            </a:r>
            <a:endParaRPr b="0" i="0" sz="26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26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 https://linktr.ee/VEANXIOUS</a:t>
            </a:r>
            <a:endParaRPr b="0" i="0" sz="3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142700" y="220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Some ideas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142700" y="1014675"/>
            <a:ext cx="11811300" cy="5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182372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Clear bins and piles to see stuff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Some having multiple copies of important stuff helps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Having routines including cleaning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Playing music to keep stimulated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Everyday a little bit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Getting help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Making things virtual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8237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960"/>
              <a:t>Simplifying hygiene routine like 2 in 1 cleaners</a:t>
            </a:r>
            <a:endParaRPr sz="296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960"/>
          </a:p>
          <a:p>
            <a:pPr indent="-13792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6216"/>
              <a:buChar char="•"/>
            </a:pPr>
            <a:r>
              <a:rPr lang="en-US" sz="2960"/>
              <a:t>Washing dishes multiple times in dishwasher, if lack energy</a:t>
            </a:r>
            <a:endParaRPr sz="296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Cont.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158550" y="1490300"/>
            <a:ext cx="11906700" cy="52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828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Disposable utensils etc, that you clean until out of spoons</a:t>
            </a:r>
            <a:endParaRPr sz="248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8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They sell portable dishwashers, laundry machines, and more</a:t>
            </a:r>
            <a:endParaRPr sz="24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8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Keep items like clothes the same so less overwhelmed by choices</a:t>
            </a:r>
            <a:endParaRPr sz="24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8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Many lists on phone, some might become background</a:t>
            </a:r>
            <a:endParaRPr sz="24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8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Many reminders</a:t>
            </a:r>
            <a:endParaRPr sz="24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8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Google calendar</a:t>
            </a:r>
            <a:endParaRPr sz="24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80"/>
          </a:p>
          <a:p>
            <a:pPr indent="-20828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80"/>
              <a:buChar char="•"/>
            </a:pPr>
            <a:r>
              <a:rPr lang="en-US" sz="2480"/>
              <a:t>Reminders based on location</a:t>
            </a:r>
            <a:endParaRPr sz="2480"/>
          </a:p>
          <a:p>
            <a:pPr indent="-508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48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2021-10-24T04:14:21Z</dcterms:created>
  <dc:creator>Gad Licht</dc:creator>
</cp:coreProperties>
</file>