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9" roundtripDataSignature="AMtx7mi1MeEvjgxAZ/m29FbEy3nGT+sJ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Pain is bad but sometimes…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This can be worse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Fatigue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Dizziness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Brain fog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Itchiness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Nausea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Overload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Sadness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Emptiness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And more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r>
              <a:rPr lang="en" sz="2500">
                <a:solidFill>
                  <a:schemeClr val="dk1"/>
                </a:solidFill>
              </a:rPr>
              <a:t>So don’t just judge by pain, let’s talk about more than just pain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other posts on: </a:t>
            </a:r>
            <a:r>
              <a:rPr b="0" i="0" lang="en" sz="2400" u="sng" cap="none" strike="noStrike">
                <a:solidFill>
                  <a:srgbClr val="0563C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Patreon: http://</a:t>
            </a:r>
            <a:r>
              <a:rPr b="0" i="0" lang="en" sz="24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Venmo: gad-licht-1</a:t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41E1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241E1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Link to even more stuff: https://linktr.ee/VEANXIOUS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