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9" roundtripDataSignature="AMtx7mj+eDUO/kvx3ss7Y0hRzzU7YbHN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Notes on phone cases and similar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Phone cases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Cheap water-phone cases exist and has saved my life so many times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Stickers or marking on phone case can help you see and not lose it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Can make phone easier to clean without damaging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Can help you grip phone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What I don’t like: many stick on wallets for phone cases fall off bc im rough with stuff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Keyboard protectors on electronics like computer can help keep it clean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