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irYMXqBeROBME4EdvFqV+NSltc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Phone calls and ableism and more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1715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How are phone calls ableist at times?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142700" y="903700"/>
            <a:ext cx="9001200" cy="40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Some people literally can’t talk and others can’t talk at times esp. Disabled that may need your services the most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Non-native speaker may have trouble, and text or email may help them deal with things when they can get help to translate etc.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Hard of Hearing or deaf or auditory processing disorder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People may not have time for it or too sick to notice or sick and can’t deal with it in good headspace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If disabled person misses call, it can lead to huge delays as disability may get in the way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Anxiety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Phone calls often more important if your disabled like medical stuff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If you can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Work to change policy or you yourself use text based communication methods like text, email, etc. or have option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Still have phone for some people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Why we do it</a:t>
            </a:r>
            <a:endParaRPr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People think it makes it more official?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Do not want to get caught in email?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Want to appear working harder than they are. Make a 100 phone calls, instead of one email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Laws, regulation, etc.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