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9" roundtripDataSignature="AMtx7miltEajszm8pmkHBZQ+gFIwQ7KB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Please let people have comfort objects or toy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Reasons why 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Let them be happy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It’s better than them taking out feelings etc on self or others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It teaches them to do things for themselves for comfort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Iit normalizes for them and others it’s okay for others to seek comfort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It may contain memories you can’t understand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2100">
                <a:solidFill>
                  <a:schemeClr val="dk1"/>
                </a:solidFill>
              </a:rPr>
              <a:t>It may be useful device to help you think, talking to it, stimming with it etc 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