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047441b3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047441b3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47441b3d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47441b3d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47441b3d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47441b3d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47441b3d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47441b3d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Policing choice and “progressivism”: Food donation and disposable stuff case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 shouldn’t limit food options in donations</a:t>
            </a:r>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ARFID (Avoidant/Restrictive Food Intake Disorder): People with this have trouble eating enough or getting enough nutrients because they are “picky” on what they eat. This may be due to wanting to have consistency (which can help with extreme anxiety or free people’s mind up), wanting to exert some control in life, sensory issues, and more. Narrowing food option may mean they will not eat or not eat enough or its difficult to feed them. Anxiety, trauma, and force can make them more “picky” as this is caused by anxiety often or feeling of lack of control or sensory issues</a:t>
            </a:r>
            <a:endParaRPr/>
          </a:p>
          <a:p>
            <a:pPr indent="-334327" lvl="0" marL="457200" rtl="0" algn="l">
              <a:spcBef>
                <a:spcPts val="0"/>
              </a:spcBef>
              <a:spcAft>
                <a:spcPts val="0"/>
              </a:spcAft>
              <a:buSzPct val="100000"/>
              <a:buChar char="●"/>
            </a:pPr>
            <a:r>
              <a:rPr lang="en"/>
              <a:t>Medical problems: sometimes a person may need sugary snack for medical reasons or what is normally unhealthy is healthy for them</a:t>
            </a:r>
            <a:endParaRPr/>
          </a:p>
          <a:p>
            <a:pPr indent="-334327" lvl="0" marL="457200" rtl="0" algn="l">
              <a:spcBef>
                <a:spcPts val="0"/>
              </a:spcBef>
              <a:spcAft>
                <a:spcPts val="0"/>
              </a:spcAft>
              <a:buSzPct val="100000"/>
              <a:buChar char="●"/>
            </a:pPr>
            <a:r>
              <a:rPr lang="en"/>
              <a:t>Just getting enough food</a:t>
            </a:r>
            <a:endParaRPr/>
          </a:p>
          <a:p>
            <a:pPr indent="-334327" lvl="0" marL="457200" rtl="0" algn="l">
              <a:spcBef>
                <a:spcPts val="0"/>
              </a:spcBef>
              <a:spcAft>
                <a:spcPts val="0"/>
              </a:spcAft>
              <a:buSzPct val="100000"/>
              <a:buChar char="●"/>
            </a:pPr>
            <a:r>
              <a:rPr lang="en"/>
              <a:t>Better food may rot more or spread certain diseases</a:t>
            </a:r>
            <a:endParaRPr/>
          </a:p>
          <a:p>
            <a:pPr indent="-334327" lvl="0" marL="457200" rtl="0" algn="l">
              <a:spcBef>
                <a:spcPts val="0"/>
              </a:spcBef>
              <a:spcAft>
                <a:spcPts val="0"/>
              </a:spcAft>
              <a:buSzPct val="100000"/>
              <a:buChar char="●"/>
            </a:pPr>
            <a:r>
              <a:rPr lang="en"/>
              <a:t>People deserve fun or good tasting food just to be happy?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Yes.. but</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Healthy food is huge social issue and everybody deserves access to that, but instead of policing food choices let’s focus on providing healthy food in first place</a:t>
            </a:r>
            <a:endParaRPr/>
          </a:p>
          <a:p>
            <a:pPr indent="-342900" lvl="0" marL="457200" rtl="0" algn="l">
              <a:spcBef>
                <a:spcPts val="0"/>
              </a:spcBef>
              <a:spcAft>
                <a:spcPts val="0"/>
              </a:spcAft>
              <a:buSzPts val="1800"/>
              <a:buChar char="●"/>
            </a:pPr>
            <a:r>
              <a:rPr lang="en"/>
              <a:t>This may be more effective program also because we work less on polcing aspect, and can focus on other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Disposable</a:t>
            </a:r>
            <a:r>
              <a:rPr lang="en"/>
              <a:t> items</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Some people need plastic straws to drink, metal etc. can hurt them and paper falls apart bc chewing uncontrollably for example.</a:t>
            </a:r>
            <a:endParaRPr/>
          </a:p>
          <a:p>
            <a:pPr indent="-342900" lvl="0" marL="457200" rtl="0" algn="l">
              <a:spcBef>
                <a:spcPts val="0"/>
              </a:spcBef>
              <a:spcAft>
                <a:spcPts val="0"/>
              </a:spcAft>
              <a:buSzPts val="1800"/>
              <a:buChar char="●"/>
            </a:pPr>
            <a:r>
              <a:rPr lang="en"/>
              <a:t>Some of us can’t clean well</a:t>
            </a:r>
            <a:endParaRPr/>
          </a:p>
          <a:p>
            <a:pPr indent="-342900" lvl="0" marL="457200" rtl="0" algn="l">
              <a:spcBef>
                <a:spcPts val="0"/>
              </a:spcBef>
              <a:spcAft>
                <a:spcPts val="0"/>
              </a:spcAft>
              <a:buSzPts val="1800"/>
              <a:buChar char="●"/>
            </a:pPr>
            <a:r>
              <a:rPr lang="en"/>
              <a:t>Many of these campaigns very minor environmental impacts. Plastic straws are not worse plastic per amount, but also make less than 1% of total plastic waste for example https://earth.stanford.edu/news/do-plastic-straws-really-make-difference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Instead</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Focus on you and others being educated and making choices that you can do, without shaming others</a:t>
            </a:r>
            <a:endParaRPr/>
          </a:p>
          <a:p>
            <a:pPr indent="-342900" lvl="0" marL="457200" rtl="0" algn="l">
              <a:spcBef>
                <a:spcPts val="0"/>
              </a:spcBef>
              <a:spcAft>
                <a:spcPts val="0"/>
              </a:spcAft>
              <a:buSzPts val="1800"/>
              <a:buChar char="●"/>
            </a:pPr>
            <a:r>
              <a:rPr lang="en"/>
              <a:t>Try developing new and better </a:t>
            </a:r>
            <a:r>
              <a:rPr lang="en"/>
              <a:t>solutions or finding better solutions than just bans. Maybe ways of reusing items, recycling, etc. Some plastic things can be reused.</a:t>
            </a:r>
            <a:endParaRPr/>
          </a:p>
          <a:p>
            <a:pPr indent="-342900" lvl="0" marL="457200" rtl="0" algn="l">
              <a:spcBef>
                <a:spcPts val="0"/>
              </a:spcBef>
              <a:spcAft>
                <a:spcPts val="0"/>
              </a:spcAft>
              <a:buSzPts val="1800"/>
              <a:buChar char="●"/>
            </a:pPr>
            <a:r>
              <a:rPr lang="en"/>
              <a:t>Call for industry to make product better. Recycle more, produce same bu with better tech, give out options not forced, etc.</a:t>
            </a:r>
            <a:endParaRPr/>
          </a:p>
          <a:p>
            <a:pPr indent="-342900" lvl="0" marL="457200" rtl="0" algn="l">
              <a:spcBef>
                <a:spcPts val="0"/>
              </a:spcBef>
              <a:spcAft>
                <a:spcPts val="0"/>
              </a:spcAft>
              <a:buSzPts val="1800"/>
              <a:buChar char="●"/>
            </a:pPr>
            <a:r>
              <a:rPr lang="en"/>
              <a:t>Focus on bigger issues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