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i72GgpHWyN3wfMMxuF3rUxQtU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8eb290d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8eb290d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Protesting, Civil Disobedience, and Disabled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First of…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Most rights have been won by protesting and other similar actions or more extreme actions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We need more of it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So I am not going to bash on that, but it does exclude certain groups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Also, I am generalizing here and many nuances do occur or exceptions, but these are still valid points as a whole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Problems for disabled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Legit health concerns with getting sick, going into some sort of medical thing (seizure, migraine, and much more)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Can’t physically attend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We weren’t profitable in first place, so us no buying etc not a concern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We might not have freedom to attend and be stuck under “caretakers”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08eb290d33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8" name="Google Shape;78;g208eb290d33_0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Don’t have money or resources to protest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Sensory overload can mess with our heads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Echolalia: I repeat sounds I here when overloaded, this may cause me to repeat things I shouldn’t say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Could trigger tics, stims, etc or confusion that make us be even counterproductive or hurts ourselves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What does this mean?</a:t>
            </a:r>
            <a:endParaRPr/>
          </a:p>
        </p:txBody>
      </p:sp>
      <p:sp>
        <p:nvSpPr>
          <p:cNvPr id="84" name="Google Shape;84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We face extra obstacles earning rights, etc.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You as person have to work extra to include us and unlearn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What you can do</a:t>
            </a:r>
            <a:endParaRPr/>
          </a:p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311700" y="1017725"/>
            <a:ext cx="8520600" cy="39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Work on your own ableism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Support teaching, acceptance, and educational resources we make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Just support us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Follow us as good creators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Call out ableism etc., even if we are not their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Realize your own privilege and don’ shame us always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Include us in fight in other ways and focus on what your good at. For example, I can’t attend noisey or busy places bc tics, stims, etc. but I can help with educational resources. So we work together each doing what we good at maybe…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