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1" roundtripDataSignature="AMtx7mj/iRN2dnrgz1IvP7r+ErnYnUUA+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Public spaces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Public spaces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11700" y="1017725"/>
            <a:ext cx="8729700" cy="40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Toilets and services maintain sanitation/public health and causes people literally to not pee and defecate on streets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Keep people warm/cool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Help against sensory issues, provide a safe space, and employment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Community responsibility/bonding, brings people together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Space for people to play and move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Community resources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Volunteer opportunities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Useful things that could be added</a:t>
            </a:r>
            <a:endParaRPr/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Tax, banking, notarizing, etc. help. Some other countries do this and have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Help researching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Some childcare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Free good wi-fi comparatively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Quiet spaces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Art support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Hobby development like maker-spaces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Mail centers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Mail boxes for homeless and similar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Community garderns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In future</a:t>
            </a:r>
            <a:endParaRPr/>
          </a:p>
        </p:txBody>
      </p:sp>
      <p:sp>
        <p:nvSpPr>
          <p:cNvPr id="78" name="Google Shape;7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We could combine libraries, mail centers, and more into one public space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Please campaign for this and talk about it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This accessibility could help alleviate many problems, and allow people to move forward. It will pay for itself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Combining things, like mail center + banking + taxing + library will save money here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