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9" roundtripDataSignature="AMtx7mhWE5ds95f8Q2h64XfEO66tu3ET3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customschemas.google.com/relationships/presentationmetadata" Target="meta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6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6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8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8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9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9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0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0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10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0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10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3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3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4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4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5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6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tinyurl.com/3eueneys" TargetMode="External"/><Relationship Id="rId4" Type="http://schemas.openxmlformats.org/officeDocument/2006/relationships/hyperlink" Target="http://patreon.com/user?u=86918513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r>
              <a:rPr lang="en-US"/>
              <a:t>Some quick accessibility notes</a:t>
            </a:r>
            <a:endParaRPr/>
          </a:p>
        </p:txBody>
      </p:sp>
      <p:sp>
        <p:nvSpPr>
          <p:cNvPr id="85" name="Google Shape;85;p1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2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solidFill>
                  <a:srgbClr val="000000"/>
                </a:solidFill>
              </a:rPr>
              <a:t>By VeAnxious_Au_Learner</a:t>
            </a:r>
            <a:r>
              <a:rPr lang="en-US" sz="1800">
                <a:solidFill>
                  <a:srgbClr val="000000"/>
                </a:solidFill>
              </a:rPr>
              <a:t> </a:t>
            </a:r>
            <a:endParaRPr sz="1800">
              <a:solidFill>
                <a:srgbClr val="000000"/>
              </a:solidFill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Find other posts on: </a:t>
            </a:r>
            <a:r>
              <a:rPr lang="en-US" sz="1300" u="sng">
                <a:solidFill>
                  <a:srgbClr val="0563C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https://tinyurl.com/3eueneys</a:t>
            </a:r>
            <a:endParaRPr sz="1300">
              <a:solidFill>
                <a:srgbClr val="000000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rgbClr val="000000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solidFill>
                  <a:srgbClr val="241E1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Patreon: http://</a:t>
            </a:r>
            <a:r>
              <a:rPr lang="en-US" sz="1300" u="sng">
                <a:solidFill>
                  <a:srgbClr val="0563C1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patreon.com/user?u=86918513</a:t>
            </a:r>
            <a:r>
              <a:rPr lang="en-US" sz="1300">
                <a:solidFill>
                  <a:srgbClr val="241E1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Venmo: gad-licht-1</a:t>
            </a:r>
            <a:endParaRPr sz="1300">
              <a:solidFill>
                <a:srgbClr val="241E1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rgbClr val="241E1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solidFill>
                  <a:srgbClr val="241E1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Link to even more stuff: https://linktr.ee/VEANXIOUS</a:t>
            </a:r>
            <a:endParaRPr>
              <a:solidFill>
                <a:srgbClr val="000000"/>
              </a:solidFill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US"/>
              <a:t>DON’T JUST HAVE STUFF IN FANCY FONTS MANY CANT READ OR HAVE TROUBLE WITH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US"/>
              <a:t>DON’T OVERCROWD IT CAN KILL OR HURT PEOPLE BESIDES SOCIAL ANXIETY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4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US"/>
              <a:t>Don’t block extra space for disability parking, its for wheel chairs and more</a:t>
            </a:r>
            <a:endParaRPr/>
          </a:p>
        </p:txBody>
      </p:sp>
      <p:sp>
        <p:nvSpPr>
          <p:cNvPr id="101" name="Google Shape;101;p4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/>
              <a:t>Please do not use if not disabled (and many valid reasons why to use if disabled) bc accessibility </a:t>
            </a:r>
            <a:r>
              <a:rPr b="1" lang="en-US"/>
              <a:t>we already lack and we need any break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2021-11-08T02:29:53Z</dcterms:created>
  <dc:creator>Gad Licht</dc:creator>
</cp:coreProperties>
</file>