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hZa8Unkf+HLQPdbg1IAKK20EMF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fefc988ed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1fefc988ed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Are autistics less “adventurous”?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Exploration</a:t>
            </a:r>
            <a:endParaRPr/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838200" y="1487675"/>
            <a:ext cx="11063100" cy="51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828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70"/>
              <a:buChar char="•"/>
            </a:pPr>
            <a:r>
              <a:rPr lang="en-US" sz="2270"/>
              <a:t>MAYBE, we don’t go out to wild parties, faraway places, etc. Maybe it appears to you we have strict routine…</a:t>
            </a:r>
            <a:endParaRPr sz="2270"/>
          </a:p>
          <a:p>
            <a:pPr indent="-159067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95"/>
              <a:buChar char="•"/>
            </a:pPr>
            <a:r>
              <a:t/>
            </a:r>
            <a:endParaRPr sz="227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70"/>
              <a:buChar char="•"/>
            </a:pPr>
            <a:r>
              <a:rPr lang="en-US" sz="2270"/>
              <a:t>BUT we might explore within that much more than you, in our walks we may have explored it much more thoroughly and know it better</a:t>
            </a:r>
            <a:endParaRPr sz="227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27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70"/>
              <a:buChar char="•"/>
            </a:pPr>
            <a:r>
              <a:rPr lang="en-US" sz="2270"/>
              <a:t>We may have read so much more, and explored it that way</a:t>
            </a:r>
            <a:endParaRPr sz="227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27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70"/>
              <a:buChar char="•"/>
            </a:pPr>
            <a:r>
              <a:rPr lang="en-US" sz="2270"/>
              <a:t>While you sitting doing nothing, or planning trip or travelling maybe we were not being “idle” like you but exploring new worlds through internet</a:t>
            </a:r>
            <a:endParaRPr sz="227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27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70"/>
              <a:buChar char="•"/>
            </a:pPr>
            <a:r>
              <a:rPr lang="en-US" sz="2270"/>
              <a:t>We may have pondered one subject much more</a:t>
            </a:r>
            <a:endParaRPr sz="227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27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70"/>
              <a:buChar char="•"/>
            </a:pPr>
            <a:r>
              <a:rPr lang="en-US" sz="2270"/>
              <a:t>The idea of restrictive interests also kinda of absurd at times, every subject almost has a ton to explore with in</a:t>
            </a:r>
            <a:endParaRPr sz="2270"/>
          </a:p>
          <a:p>
            <a:pPr indent="-64135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None/>
            </a:pPr>
            <a:r>
              <a:t/>
            </a:r>
            <a:endParaRPr sz="227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Maybe</a:t>
            </a:r>
            <a:endParaRPr/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Maybe we were exploring in our mind, thru imagination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Maybe our routines makes it so we have to plan and think less, so our mental energy can go elsewhere to exploring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Maybe you can’t judge us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fefc988ed4_1_0"/>
          <p:cNvSpPr txBox="1"/>
          <p:nvPr/>
        </p:nvSpPr>
        <p:spPr>
          <a:xfrm>
            <a:off x="0" y="29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-US" sz="3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-US" sz="32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32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-US" sz="32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-US" sz="32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32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4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2021-12-04T03:09:06Z</dcterms:created>
  <dc:creator>Gad Licht</dc:creator>
</cp:coreProperties>
</file>