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3" roundtripDataSignature="AMtx7mhGt7CPysZaNqHKWVE7FV4dpFqk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customschemas.google.com/relationships/presentationmetadata" Target="metadata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" name="Google Shape;6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" name="Google Shape;6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" name="Google Shape;7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" name="Google Shape;8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" name="Google Shape;9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11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1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5" name="Google Shape;2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13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1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" name="Google Shape;33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5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15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6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4" name="Google Shape;44;p17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5" name="Google Shape;45;p17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8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9" name="Google Shape;49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" name="Google Shape;52;p19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/>
              <a:t>Relationships: Moving too fast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520"/>
              <a:t>Intro</a:t>
            </a:r>
            <a:endParaRPr sz="3520"/>
          </a:p>
        </p:txBody>
      </p:sp>
      <p:sp>
        <p:nvSpPr>
          <p:cNvPr id="66" name="Google Shape;66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" sz="2600">
                <a:solidFill>
                  <a:schemeClr val="dk1"/>
                </a:solidFill>
              </a:rPr>
              <a:t>None of what I say is easy here</a:t>
            </a:r>
            <a:endParaRPr sz="2600">
              <a:solidFill>
                <a:schemeClr val="dk1"/>
              </a:solidFill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" sz="2600">
                <a:solidFill>
                  <a:schemeClr val="dk1"/>
                </a:solidFill>
              </a:rPr>
              <a:t>Nor is it individual fault usually, lots of pressure outside</a:t>
            </a:r>
            <a:endParaRPr sz="2600">
              <a:solidFill>
                <a:schemeClr val="dk1"/>
              </a:solidFill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" sz="2600">
                <a:solidFill>
                  <a:schemeClr val="dk1"/>
                </a:solidFill>
              </a:rPr>
              <a:t>Lots of exceptions</a:t>
            </a:r>
            <a:endParaRPr sz="2600">
              <a:solidFill>
                <a:schemeClr val="dk1"/>
              </a:solidFill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" sz="2600">
                <a:solidFill>
                  <a:schemeClr val="dk1"/>
                </a:solidFill>
              </a:rPr>
              <a:t>I am also not only talking about romantic, but friendships and every relationship type</a:t>
            </a:r>
            <a:endParaRPr sz="2600">
              <a:solidFill>
                <a:schemeClr val="dk1"/>
              </a:solidFill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" sz="2600">
                <a:solidFill>
                  <a:schemeClr val="dk1"/>
                </a:solidFill>
              </a:rPr>
              <a:t>Still, please consider this</a:t>
            </a:r>
            <a:endParaRPr sz="2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2720"/>
              <a:t>Points</a:t>
            </a:r>
            <a:endParaRPr sz="2720"/>
          </a:p>
        </p:txBody>
      </p:sp>
      <p:sp>
        <p:nvSpPr>
          <p:cNvPr id="72" name="Google Shape;72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" sz="2200">
                <a:solidFill>
                  <a:schemeClr val="dk1"/>
                </a:solidFill>
              </a:rPr>
              <a:t>The faster a relationship moves and more your trying to get one fast, the more likely it is that you burnout through overcommitting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" sz="2200">
                <a:solidFill>
                  <a:schemeClr val="dk1"/>
                </a:solidFill>
              </a:rPr>
              <a:t>The more likely you do not notice red-flags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" sz="2200">
                <a:solidFill>
                  <a:schemeClr val="dk1"/>
                </a:solidFill>
              </a:rPr>
              <a:t>The harder to may be to escape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" sz="2200">
                <a:solidFill>
                  <a:schemeClr val="dk1"/>
                </a:solidFill>
              </a:rPr>
              <a:t>The harder it is to receive feedback from others or see things that will come up eventually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" sz="2200">
                <a:solidFill>
                  <a:schemeClr val="dk1"/>
                </a:solidFill>
              </a:rPr>
              <a:t>But also… know each other and how to compromise the best for both</a:t>
            </a:r>
            <a:endParaRPr sz="2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What I mean by last point</a:t>
            </a:r>
            <a:endParaRPr/>
          </a:p>
        </p:txBody>
      </p:sp>
      <p:sp>
        <p:nvSpPr>
          <p:cNvPr id="78" name="Google Shape;7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64172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2308">
                <a:solidFill>
                  <a:schemeClr val="dk1"/>
                </a:solidFill>
              </a:rPr>
              <a:t>Let say I am in relationship with xyz, and I do something that bothers xyz not on purpose </a:t>
            </a:r>
            <a:endParaRPr sz="2308">
              <a:solidFill>
                <a:schemeClr val="dk1"/>
              </a:solidFill>
            </a:endParaRPr>
          </a:p>
          <a:p>
            <a:pPr indent="-364172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2308">
                <a:solidFill>
                  <a:schemeClr val="dk1"/>
                </a:solidFill>
              </a:rPr>
              <a:t>If we move slowly, it doesn’t destroy xyz but I and xyz maybe able also to work out better lifestyle. Maybe I make noises thru activities xyz doesn’t like, so now I can figure out how to make less noise over longer or when I can</a:t>
            </a:r>
            <a:endParaRPr sz="2308">
              <a:solidFill>
                <a:schemeClr val="dk1"/>
              </a:solidFill>
            </a:endParaRPr>
          </a:p>
          <a:p>
            <a:pPr indent="-364172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2308">
                <a:solidFill>
                  <a:schemeClr val="dk1"/>
                </a:solidFill>
              </a:rPr>
              <a:t>New habits take time to form, so moving slowly can help new habits form too</a:t>
            </a:r>
            <a:endParaRPr sz="2308">
              <a:solidFill>
                <a:schemeClr val="dk1"/>
              </a:solidFill>
            </a:endParaRPr>
          </a:p>
          <a:p>
            <a:pPr indent="-364172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2308">
                <a:solidFill>
                  <a:schemeClr val="dk1"/>
                </a:solidFill>
              </a:rPr>
              <a:t>Or research for it</a:t>
            </a:r>
            <a:endParaRPr sz="2308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2720"/>
              <a:t>Don’t try to impress too much</a:t>
            </a:r>
            <a:endParaRPr sz="2720"/>
          </a:p>
        </p:txBody>
      </p:sp>
      <p:sp>
        <p:nvSpPr>
          <p:cNvPr id="84" name="Google Shape;84;p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" sz="2600">
                <a:solidFill>
                  <a:schemeClr val="dk1"/>
                </a:solidFill>
              </a:rPr>
              <a:t>Some of this is natural, maybe at first you extra fancy…</a:t>
            </a:r>
            <a:endParaRPr sz="2600">
              <a:solidFill>
                <a:schemeClr val="dk1"/>
              </a:solidFill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" sz="2600">
                <a:solidFill>
                  <a:schemeClr val="dk1"/>
                </a:solidFill>
              </a:rPr>
              <a:t>But how long can you maintain this? When will you break?</a:t>
            </a:r>
            <a:endParaRPr sz="2600">
              <a:solidFill>
                <a:schemeClr val="dk1"/>
              </a:solidFill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" sz="2600">
                <a:solidFill>
                  <a:schemeClr val="dk1"/>
                </a:solidFill>
              </a:rPr>
              <a:t>Is person attracted to fake you best?</a:t>
            </a:r>
            <a:endParaRPr sz="2600">
              <a:solidFill>
                <a:schemeClr val="dk1"/>
              </a:solidFill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" sz="2600">
                <a:solidFill>
                  <a:schemeClr val="dk1"/>
                </a:solidFill>
              </a:rPr>
              <a:t>I am not saying don’t dress fancy now and then, just think of balance and better perhaps early to break it</a:t>
            </a:r>
            <a:endParaRPr sz="2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2720"/>
              <a:t>Instead of speed</a:t>
            </a:r>
            <a:endParaRPr sz="2720"/>
          </a:p>
        </p:txBody>
      </p:sp>
      <p:sp>
        <p:nvSpPr>
          <p:cNvPr id="90" name="Google Shape;90;p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r>
              <a:rPr lang="en" sz="2500">
                <a:solidFill>
                  <a:schemeClr val="dk1"/>
                </a:solidFill>
              </a:rPr>
              <a:t>Focus on getting to knowing yourself and what you want, comfort levels, communication, etc.</a:t>
            </a:r>
            <a:endParaRPr sz="2500">
              <a:solidFill>
                <a:schemeClr val="dk1"/>
              </a:solidFill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r>
              <a:rPr lang="en" sz="2500">
                <a:solidFill>
                  <a:schemeClr val="dk1"/>
                </a:solidFill>
              </a:rPr>
              <a:t>Quality over quantity</a:t>
            </a:r>
            <a:endParaRPr sz="2500">
              <a:solidFill>
                <a:schemeClr val="dk1"/>
              </a:solidFill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r>
              <a:rPr lang="en" sz="2500">
                <a:solidFill>
                  <a:schemeClr val="dk1"/>
                </a:solidFill>
              </a:rPr>
              <a:t>Finding community over individual</a:t>
            </a:r>
            <a:endParaRPr sz="2500">
              <a:solidFill>
                <a:schemeClr val="dk1"/>
              </a:solidFill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r>
              <a:rPr lang="en" sz="2500">
                <a:solidFill>
                  <a:schemeClr val="dk1"/>
                </a:solidFill>
              </a:rPr>
              <a:t>Learning to communicate boundaries</a:t>
            </a:r>
            <a:endParaRPr sz="2500">
              <a:solidFill>
                <a:schemeClr val="dk1"/>
              </a:solidFill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r>
              <a:rPr lang="en" sz="2500">
                <a:solidFill>
                  <a:schemeClr val="dk1"/>
                </a:solidFill>
              </a:rPr>
              <a:t>Try not to look up to fast-moving individuals too much. Remember how many of them are in not best place</a:t>
            </a:r>
            <a:endParaRPr sz="2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7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By VeAnxious_Au_Learner</a:t>
            </a:r>
            <a:r>
              <a:rPr b="0" i="0" lang="en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Find other posts on: </a:t>
            </a:r>
            <a:r>
              <a:rPr b="0" i="0" lang="en" sz="2400" u="sng" cap="none" strike="noStrike">
                <a:solidFill>
                  <a:srgbClr val="0563C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b="0" i="0" sz="24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Patreon: http://</a:t>
            </a:r>
            <a:r>
              <a:rPr b="0" i="0" lang="en" sz="2400" u="sng" cap="none" strike="noStrike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Venmo: gad-licht-1</a:t>
            </a:r>
            <a:endParaRPr b="0" i="0" sz="2400" u="none" cap="none" strike="noStrike">
              <a:solidFill>
                <a:srgbClr val="241E1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241E1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Link to even more stuff: https://linktr.ee/VEANXIOUS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