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1" roundtripDataSignature="AMtx7mg/pSKQaTLVT8+GScyRV4wxbVtc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c2e630c0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c2e630c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Reviews: Be aware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Be aware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1800"/>
              <a:buChar char="●"/>
            </a:pPr>
            <a:r>
              <a:rPr lang="en">
                <a:solidFill>
                  <a:srgbClr val="241E12"/>
                </a:solidFill>
              </a:rPr>
              <a:t>Many pay for fake reviews, have a deal going on, or are it themselves</a:t>
            </a:r>
            <a:endParaRPr>
              <a:solidFill>
                <a:srgbClr val="241E1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41E1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1800"/>
              <a:buChar char="●"/>
            </a:pPr>
            <a:r>
              <a:rPr lang="en">
                <a:solidFill>
                  <a:srgbClr val="241E12"/>
                </a:solidFill>
              </a:rPr>
              <a:t>Many review thing or promote stuff in hope of getting favor back, or just promoe it because like author or something and haven’t seen it, used it, etc. yet</a:t>
            </a:r>
            <a:endParaRPr>
              <a:solidFill>
                <a:srgbClr val="241E1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41E1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1800"/>
              <a:buChar char="●"/>
            </a:pPr>
            <a:r>
              <a:rPr lang="en">
                <a:solidFill>
                  <a:srgbClr val="241E12"/>
                </a:solidFill>
              </a:rPr>
              <a:t>People also more likely to leave opinion if had extreme experience, have much time on hands, are more aggressive, etc.</a:t>
            </a:r>
            <a:endParaRPr>
              <a:solidFill>
                <a:srgbClr val="241E1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41E1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1800"/>
              <a:buChar char="●"/>
            </a:pPr>
            <a:r>
              <a:rPr lang="en">
                <a:solidFill>
                  <a:srgbClr val="241E12"/>
                </a:solidFill>
              </a:rPr>
              <a:t>Some people just vicious haters, and others will attack competition</a:t>
            </a:r>
            <a:endParaRPr>
              <a:solidFill>
                <a:srgbClr val="241E1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0c2e630c0e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Cont. </a:t>
            </a:r>
            <a:endParaRPr/>
          </a:p>
        </p:txBody>
      </p:sp>
      <p:sp>
        <p:nvSpPr>
          <p:cNvPr id="72" name="Google Shape;72;g20c2e630c0e_0_0"/>
          <p:cNvSpPr txBox="1"/>
          <p:nvPr>
            <p:ph idx="1" type="body"/>
          </p:nvPr>
        </p:nvSpPr>
        <p:spPr>
          <a:xfrm>
            <a:off x="311700" y="1152475"/>
            <a:ext cx="8520600" cy="36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1800"/>
              <a:buChar char="●"/>
            </a:pPr>
            <a:r>
              <a:rPr lang="en">
                <a:solidFill>
                  <a:srgbClr val="241E12"/>
                </a:solidFill>
              </a:rPr>
              <a:t>Review may not be relevant to your use case, maybe that dude using coat in antarctica and your using it in Texas. </a:t>
            </a:r>
            <a:endParaRPr>
              <a:solidFill>
                <a:srgbClr val="241E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41E1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1800"/>
              <a:buChar char="●"/>
            </a:pPr>
            <a:r>
              <a:rPr lang="en">
                <a:solidFill>
                  <a:srgbClr val="241E12"/>
                </a:solidFill>
              </a:rPr>
              <a:t>People also moderate heavily what reviews are posted often, seen, etc.</a:t>
            </a:r>
            <a:endParaRPr>
              <a:solidFill>
                <a:srgbClr val="241E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41E1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1800"/>
              <a:buChar char="●"/>
            </a:pPr>
            <a:r>
              <a:rPr lang="en">
                <a:solidFill>
                  <a:srgbClr val="241E12"/>
                </a:solidFill>
              </a:rPr>
              <a:t>Many marketers try to make themselves appear as normal people</a:t>
            </a:r>
            <a:endParaRPr>
              <a:solidFill>
                <a:srgbClr val="241E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41E1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1800"/>
              <a:buChar char="●"/>
            </a:pPr>
            <a:r>
              <a:rPr lang="en">
                <a:solidFill>
                  <a:srgbClr val="241E12"/>
                </a:solidFill>
              </a:rPr>
              <a:t>Expensive may be gimmick to make something look good or scam you, or maybe real quality. Cheap may be good or suck</a:t>
            </a:r>
            <a:endParaRPr>
              <a:solidFill>
                <a:srgbClr val="241E1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41E1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41E12"/>
              </a:buClr>
              <a:buSzPts val="1800"/>
              <a:buChar char="●"/>
            </a:pPr>
            <a:r>
              <a:rPr lang="en">
                <a:solidFill>
                  <a:srgbClr val="241E12"/>
                </a:solidFill>
              </a:rPr>
              <a:t>Randomly you may get good or bad product from same person/company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Yourself</a:t>
            </a:r>
            <a:endParaRPr/>
          </a:p>
        </p:txBody>
      </p:sp>
      <p:sp>
        <p:nvSpPr>
          <p:cNvPr id="78" name="Google Shape;78;p3"/>
          <p:cNvSpPr txBox="1"/>
          <p:nvPr>
            <p:ph idx="1" type="body"/>
          </p:nvPr>
        </p:nvSpPr>
        <p:spPr>
          <a:xfrm>
            <a:off x="311700" y="1152475"/>
            <a:ext cx="8520600" cy="37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Look for detailed review from reviewer that reviewed multiple things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Look for review that says good and bad, gives alternatives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Ask people you know and listen to their logic/story not just good or bad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Be skeptical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Don’t spend a lot unless really know or have cash to spare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Look at mid-range reviews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See if review makes sense all together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Is critique relevant to me?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Did this person read it, etc? Are they just saying, “hey I got this book from author I loved” in which case they have not read it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Be aware review may be outdated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