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0" roundtripDataSignature="AMtx7mhqcWgXUppWpJf9CtRRREADnmZo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c2bd80a9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c2bd80a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Self-Confidence Boosters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Some may be silly but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11700" y="1152475"/>
            <a:ext cx="8520600" cy="3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Pretend your a dinosaur or something crushing it, make noise act it out. Your are the ultimate beast (does not have to be realistic)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Lucky charms, do not worry if real or not this is about feeling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Comfort objects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Telling yourself affirmative phrases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0c2bd80a9d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Cont.</a:t>
            </a:r>
            <a:endParaRPr/>
          </a:p>
        </p:txBody>
      </p:sp>
      <p:sp>
        <p:nvSpPr>
          <p:cNvPr id="72" name="Google Shape;72;g20c2bd80a9d_0_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Dancing, singing, exercising, competitive gaming, punching bag, etc. beforehand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Listening to support person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Imagining good scenario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Reading a list of positive phrases you made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Treat yourself after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When good things happen to you, talk about it and jot it down to remember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