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</p:sldIdLst>
  <p:sldSz cy="6858000" cx="12192000"/>
  <p:notesSz cx="6858000" cy="9144000"/>
  <p:embeddedFontLst>
    <p:embeddedFont>
      <p:font typeface="Roboto"/>
      <p:regular r:id="rId9"/>
      <p:bold r:id="rId10"/>
      <p:italic r:id="rId11"/>
      <p:boldItalic r:id="rId12"/>
    </p:embeddedFont>
    <p:embeddedFont>
      <p:font typeface="Helvetica Neue"/>
      <p:regular r:id="rId13"/>
      <p:bold r:id="rId14"/>
      <p:italic r:id="rId15"/>
      <p:boldItalic r:id="rId16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http://customooxmlschemas.google.com/">
      <go:slidesCustomData xmlns:go="http://customooxmlschemas.google.com/" r:id="rId17" roundtripDataSignature="AMtx7miZHwJi2n12Qu8C1zR0bVVXrhixu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font" Target="fonts/Roboto-italic.fntdata"/><Relationship Id="rId10" Type="http://schemas.openxmlformats.org/officeDocument/2006/relationships/font" Target="fonts/Roboto-bold.fntdata"/><Relationship Id="rId13" Type="http://schemas.openxmlformats.org/officeDocument/2006/relationships/font" Target="fonts/HelveticaNeue-regular.fntdata"/><Relationship Id="rId12" Type="http://schemas.openxmlformats.org/officeDocument/2006/relationships/font" Target="fonts/Roboto-boldItalic.fntdata"/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font" Target="fonts/Roboto-regular.fntdata"/><Relationship Id="rId15" Type="http://schemas.openxmlformats.org/officeDocument/2006/relationships/font" Target="fonts/HelveticaNeue-italic.fntdata"/><Relationship Id="rId14" Type="http://schemas.openxmlformats.org/officeDocument/2006/relationships/font" Target="fonts/HelveticaNeue-bold.fntdata"/><Relationship Id="rId17" Type="http://customschemas.google.com/relationships/presentationmetadata" Target="metadata"/><Relationship Id="rId16" Type="http://schemas.openxmlformats.org/officeDocument/2006/relationships/font" Target="fonts/HelveticaNeue-boldItalic.fntdata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" name="Google Shape;82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8" name="Google Shape;88;p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4" name="Google Shape;94;p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0" name="Google Shape;100;p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6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6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4" name="Google Shape;14;p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" name="Google Shape;15;p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" name="Google Shape;16;p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7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7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0" name="Google Shape;20;p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" name="Google Shape;22;p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8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8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26" name="Google Shape;26;p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" name="Google Shape;28;p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9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9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2" name="Google Shape;32;p9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3" name="Google Shape;33;p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4" name="Google Shape;34;p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10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10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39" name="Google Shape;39;p10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0" name="Google Shape;40;p10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1" name="Google Shape;41;p10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2" name="Google Shape;42;p1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1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4" name="Google Shape;44;p1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11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1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" name="Google Shape;49;p1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1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1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3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13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57" name="Google Shape;57;p13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58" name="Google Shape;58;p1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1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4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4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4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5" name="Google Shape;65;p1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5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5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1" name="Google Shape;71;p1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1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6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6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7" name="Google Shape;77;p1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1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5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7" name="Google Shape;7;p5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" name="Google Shape;9;p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" name="Google Shape;10;p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hyperlink" Target="https://www.patreon.com/user?u=86918513" TargetMode="Externa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 fontScale="90000"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libri"/>
              <a:buNone/>
            </a:pPr>
            <a:r>
              <a:rPr lang="en-US"/>
              <a:t>Some misconceptions on self-harm</a:t>
            </a:r>
            <a:br>
              <a:rPr lang="en-US"/>
            </a:br>
            <a:r>
              <a:rPr lang="en-US"/>
              <a:t>TW: Self harm (not graphic)</a:t>
            </a:r>
            <a:endParaRPr/>
          </a:p>
        </p:txBody>
      </p:sp>
      <p:sp>
        <p:nvSpPr>
          <p:cNvPr id="85" name="Google Shape;85;p1"/>
          <p:cNvSpPr txBox="1"/>
          <p:nvPr/>
        </p:nvSpPr>
        <p:spPr>
          <a:xfrm>
            <a:off x="100" y="3509975"/>
            <a:ext cx="12192000" cy="1840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en-US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By VeAnxious_Au_Learner </a:t>
            </a:r>
            <a:endParaRPr sz="2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sz="2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en-US" sz="16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Find other posts on: </a:t>
            </a:r>
            <a:r>
              <a:rPr lang="en-US" sz="1600">
                <a:solidFill>
                  <a:schemeClr val="dk1"/>
                </a:solidFill>
                <a:highlight>
                  <a:schemeClr val="lt1"/>
                </a:highlight>
                <a:latin typeface="Roboto"/>
                <a:ea typeface="Roboto"/>
                <a:cs typeface="Roboto"/>
                <a:sym typeface="Roboto"/>
              </a:rPr>
              <a:t>https://tinyurl.com/3eueneys</a:t>
            </a:r>
            <a:endParaRPr sz="1600">
              <a:solidFill>
                <a:srgbClr val="241E12"/>
              </a:solidFill>
              <a:highlight>
                <a:schemeClr val="lt1"/>
              </a:highlight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None/>
            </a:pPr>
            <a:r>
              <a:t/>
            </a:r>
            <a:endParaRPr sz="1600">
              <a:solidFill>
                <a:srgbClr val="241E12"/>
              </a:solidFill>
              <a:highlight>
                <a:schemeClr val="lt1"/>
              </a:highlight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None/>
            </a:pPr>
            <a:r>
              <a:rPr lang="en-US" sz="1600">
                <a:solidFill>
                  <a:srgbClr val="241E12"/>
                </a:solidFill>
                <a:highlight>
                  <a:schemeClr val="lt1"/>
                </a:highlight>
                <a:latin typeface="Roboto"/>
                <a:ea typeface="Roboto"/>
                <a:cs typeface="Roboto"/>
                <a:sym typeface="Roboto"/>
              </a:rPr>
              <a:t>Patreon: </a:t>
            </a:r>
            <a:r>
              <a:rPr lang="en-US" sz="1600" u="sng">
                <a:solidFill>
                  <a:schemeClr val="hlink"/>
                </a:solidFill>
                <a:highlight>
                  <a:schemeClr val="lt1"/>
                </a:highlight>
                <a:latin typeface="Roboto"/>
                <a:ea typeface="Roboto"/>
                <a:cs typeface="Roboto"/>
                <a:sym typeface="Roboto"/>
                <a:hlinkClick r:id="rId3"/>
              </a:rPr>
              <a:t>https://www.patreon.com/user?u=86918513</a:t>
            </a:r>
            <a:r>
              <a:rPr lang="en-US" sz="1600">
                <a:solidFill>
                  <a:schemeClr val="dk1"/>
                </a:solidFill>
                <a:highlight>
                  <a:schemeClr val="lt1"/>
                </a:highlight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US" sz="1600">
                <a:solidFill>
                  <a:srgbClr val="241E12"/>
                </a:solidFill>
                <a:highlight>
                  <a:schemeClr val="lt1"/>
                </a:highlight>
                <a:latin typeface="Roboto"/>
                <a:ea typeface="Roboto"/>
                <a:cs typeface="Roboto"/>
                <a:sym typeface="Roboto"/>
              </a:rPr>
              <a:t>Venmo: gad-licht-1</a:t>
            </a:r>
            <a:endParaRPr sz="1600">
              <a:solidFill>
                <a:srgbClr val="241E12"/>
              </a:solidFill>
              <a:highlight>
                <a:schemeClr val="lt1"/>
              </a:highlight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None/>
            </a:pPr>
            <a:r>
              <a:t/>
            </a:r>
            <a:endParaRPr sz="1600">
              <a:solidFill>
                <a:srgbClr val="241E12"/>
              </a:solidFill>
              <a:highlight>
                <a:schemeClr val="lt1"/>
              </a:highlight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None/>
            </a:pPr>
            <a:r>
              <a:rPr lang="en-US" sz="1600">
                <a:solidFill>
                  <a:srgbClr val="241E12"/>
                </a:solidFill>
                <a:highlight>
                  <a:schemeClr val="lt1"/>
                </a:highlight>
                <a:latin typeface="Roboto"/>
                <a:ea typeface="Roboto"/>
                <a:cs typeface="Roboto"/>
                <a:sym typeface="Roboto"/>
              </a:rPr>
              <a:t>Link to even more stuff; https://linktr.ee/VEANXIOUS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2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/>
              <a:t>Its not what you think</a:t>
            </a:r>
            <a:endParaRPr/>
          </a:p>
        </p:txBody>
      </p:sp>
      <p:sp>
        <p:nvSpPr>
          <p:cNvPr id="91" name="Google Shape;91;p2"/>
          <p:cNvSpPr txBox="1"/>
          <p:nvPr>
            <p:ph idx="1" type="body"/>
          </p:nvPr>
        </p:nvSpPr>
        <p:spPr>
          <a:xfrm>
            <a:off x="838200" y="1690700"/>
            <a:ext cx="10515600" cy="480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85000" lnSpcReduction="20000"/>
          </a:bodyPr>
          <a:lstStyle/>
          <a:p>
            <a:pPr indent="-215265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US"/>
              <a:t>I used to hurt myself a lot on purpose, while some do it for sucidial reasons many do not</a:t>
            </a:r>
            <a:endParaRPr/>
          </a:p>
          <a:p>
            <a:pPr indent="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-215265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US"/>
              <a:t>I grow up in abusive household and more, and at times I didn’t feel like I existed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-215265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US"/>
              <a:t>This feeling was drowning and worst feeling ever</a:t>
            </a:r>
            <a:endParaRPr/>
          </a:p>
          <a:p>
            <a:pPr indent="-215265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US"/>
              <a:t>So I hurt myself to feel anything, anything at all. Pain can fill you up like no other feeling and stimulate you. It lights up your whole brain as brain scans so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-215265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US"/>
              <a:t>Many of us who hurt themselves or who had want to live and that’s why we hurt ourselves, because we feel lifeless at times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-215265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US"/>
              <a:t>And it isn’t always ”cutting” I used to bang myself or joints until painful. Only once did I cut myself, and some forms of self-harm not that noticeable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3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/>
              <a:t>Other forms</a:t>
            </a:r>
            <a:endParaRPr/>
          </a:p>
        </p:txBody>
      </p:sp>
      <p:sp>
        <p:nvSpPr>
          <p:cNvPr id="97" name="Google Shape;97;p3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/>
              <a:t>Some people inflict sensory overload, overload themselves with work, or stress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/>
              <a:t>Some people put themselves in abusive situations because its all they know and the unknown is scary, and kindness can feel like lies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4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/>
              <a:t>How to help</a:t>
            </a:r>
            <a:endParaRPr/>
          </a:p>
        </p:txBody>
      </p:sp>
      <p:sp>
        <p:nvSpPr>
          <p:cNvPr id="103" name="Google Shape;103;p4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/>
              <a:t>Isolating, restraints, etc. often can hurt somebody more bc its so easy to hurt yourself and all of this can make you feel less “real”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/>
              <a:t>Instead give them support and acknowledge them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/>
              <a:t>Find community that loves you for who you are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/>
              <a:t>Keep busy at times can help, maybe keep list of things to do or make up games you can play in your head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/>
              <a:t>If real bad, seek professional help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2021-10-12T01:29:44Z</dcterms:created>
  <dc:creator>Gad Licht</dc:creator>
</cp:coreProperties>
</file>