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3" roundtripDataSignature="AMtx7mg5L1Fv/H1/L1Xs8qp1q0xtCiPK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c2a0d769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c2a0d769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1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1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1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idsskriftet.no/en/2020/08/kronikk/money-behind-academic-publishin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Self-Plagiarism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020"/>
              <a:t>What is it?</a:t>
            </a:r>
            <a:endParaRPr sz="3020"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1E12"/>
              </a:buClr>
              <a:buSzPts val="2300"/>
              <a:buChar char="●"/>
            </a:pPr>
            <a:r>
              <a:rPr lang="en" sz="2300">
                <a:solidFill>
                  <a:srgbClr val="241E12"/>
                </a:solidFill>
              </a:rPr>
              <a:t>Its when you publish your own work and have a piece of text that is similar or the same to what you have previously written. Usually its something in academia</a:t>
            </a:r>
            <a:endParaRPr sz="2300">
              <a:solidFill>
                <a:srgbClr val="241E12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1E12"/>
              </a:buClr>
              <a:buSzPts val="2300"/>
              <a:buChar char="●"/>
            </a:pPr>
            <a:r>
              <a:rPr lang="en" sz="2300">
                <a:solidFill>
                  <a:srgbClr val="241E12"/>
                </a:solidFill>
              </a:rPr>
              <a:t>Valid point: You can not see previous work of person, so may think its original or have harder time doing research on their work</a:t>
            </a:r>
            <a:endParaRPr sz="2300">
              <a:solidFill>
                <a:srgbClr val="241E12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1E12"/>
              </a:buClr>
              <a:buSzPts val="2300"/>
              <a:buChar char="●"/>
            </a:pPr>
            <a:r>
              <a:rPr lang="en" sz="2300">
                <a:solidFill>
                  <a:srgbClr val="241E12"/>
                </a:solidFill>
              </a:rPr>
              <a:t>People say its bad because it makes work you publish “unoriginal” in content and “lazy”</a:t>
            </a:r>
            <a:endParaRPr sz="2300">
              <a:solidFill>
                <a:srgbClr val="241E1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320"/>
              <a:t>Truth</a:t>
            </a:r>
            <a:endParaRPr sz="3320"/>
          </a:p>
        </p:txBody>
      </p:sp>
      <p:sp>
        <p:nvSpPr>
          <p:cNvPr id="72" name="Google Shape;72;p3"/>
          <p:cNvSpPr txBox="1"/>
          <p:nvPr>
            <p:ph idx="1" type="body"/>
          </p:nvPr>
        </p:nvSpPr>
        <p:spPr>
          <a:xfrm>
            <a:off x="311700" y="1017725"/>
            <a:ext cx="8520600" cy="41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Publishers want more control over your work and wants to own rights to it. Profit margins for scientific publishers higher than Coca-Cola, Apple, Google, many luxury brands, and rising. Conservative est. put it over 40% not including benefits, tax write off, certain aspects of salaries etc.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Over 50% of market controlled by 5 huge multibillion dollar publishers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One source for above: </a:t>
            </a:r>
            <a:r>
              <a:rPr lang="en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https://tidsskriftet.no/en/2020/08/kronikk/money-behind-academic-publishing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0c2a0d7694_0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Cont.</a:t>
            </a:r>
            <a:endParaRPr/>
          </a:p>
        </p:txBody>
      </p:sp>
      <p:sp>
        <p:nvSpPr>
          <p:cNvPr id="78" name="Google Shape;78;g20c2a0d7694_0_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An estimated 16% of researcher time spent on writing papers, 10% grant proposal, and 11% on general administration compared to 38% on research and 20% teaching. And Writing and grant proposal time spent on upward trend (2016 is source). Source: https://www.chemistryworld.com/careers/time-after-time-how-academic-researchers-spend-their-working-life/2500016.article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Publishers/editors and more helping researchers less and less re-format stuff, publish, edit, etc. stuff, they just use up time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Cont.</a:t>
            </a:r>
            <a:endParaRPr/>
          </a:p>
        </p:txBody>
      </p:sp>
      <p:sp>
        <p:nvSpPr>
          <p:cNvPr id="84" name="Google Shape;84;p4"/>
          <p:cNvSpPr txBox="1"/>
          <p:nvPr>
            <p:ph idx="1" type="body"/>
          </p:nvPr>
        </p:nvSpPr>
        <p:spPr>
          <a:xfrm>
            <a:off x="311700" y="1152475"/>
            <a:ext cx="8520600" cy="38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 lot of research is repeated and points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Introductory info might be similar, methodology, and more. Data is whats going to be often novel and interpretations of it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Using previously worded things through editing might allow you to put energy elsewhere, editing previous work might allow you to improve on writing even more, and so 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Yes, cite previous work to give context but people are straight up banned from using previously written text by author themselves even if it is said where it is from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This hurts disabled more, non-native speakers, and other minorities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020"/>
              <a:t>Please…</a:t>
            </a:r>
            <a:endParaRPr sz="3020"/>
          </a:p>
        </p:txBody>
      </p:sp>
      <p:sp>
        <p:nvSpPr>
          <p:cNvPr id="90" name="Google Shape;90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Please point out how silly this is and be aware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