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0" roundtripDataSignature="AMtx7mjniJK1+q45LGM+jKyjGyMle0Myp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0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" name="Google Shape;6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" name="Google Shape;6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" name="Google Shape;7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5" name="Google Shape;25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1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12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1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4" name="Google Shape;44;p1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5" name="Google Shape;45;p14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6" name="Google Shape;46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5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9" name="Google Shape;49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2" name="Google Shape;52;p1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/>
              <a:t>Self promotion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220"/>
              <a:t>Depends on</a:t>
            </a:r>
            <a:endParaRPr sz="3220"/>
          </a:p>
        </p:txBody>
      </p:sp>
      <p:sp>
        <p:nvSpPr>
          <p:cNvPr id="66" name="Google Shape;66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" sz="2600">
                <a:solidFill>
                  <a:schemeClr val="dk1"/>
                </a:solidFill>
              </a:rPr>
              <a:t>It’s a skill</a:t>
            </a:r>
            <a:endParaRPr sz="2600">
              <a:solidFill>
                <a:schemeClr val="dk1"/>
              </a:solidFill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" sz="2600">
                <a:solidFill>
                  <a:schemeClr val="dk1"/>
                </a:solidFill>
              </a:rPr>
              <a:t>It can be hard</a:t>
            </a:r>
            <a:endParaRPr sz="2600">
              <a:solidFill>
                <a:schemeClr val="dk1"/>
              </a:solidFill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" sz="2600">
                <a:solidFill>
                  <a:schemeClr val="dk1"/>
                </a:solidFill>
              </a:rPr>
              <a:t>Will attract bullies</a:t>
            </a:r>
            <a:endParaRPr sz="2600">
              <a:solidFill>
                <a:schemeClr val="dk1"/>
              </a:solidFill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" sz="2600">
                <a:solidFill>
                  <a:schemeClr val="dk1"/>
                </a:solidFill>
              </a:rPr>
              <a:t>It can be anxiety inducing</a:t>
            </a:r>
            <a:endParaRPr sz="2600">
              <a:solidFill>
                <a:schemeClr val="dk1"/>
              </a:solidFill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" sz="2600">
                <a:solidFill>
                  <a:schemeClr val="dk1"/>
                </a:solidFill>
              </a:rPr>
              <a:t>It can be luck dependent</a:t>
            </a:r>
            <a:endParaRPr sz="2600">
              <a:solidFill>
                <a:schemeClr val="dk1"/>
              </a:solidFill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" sz="2600">
                <a:solidFill>
                  <a:schemeClr val="dk1"/>
                </a:solidFill>
              </a:rPr>
              <a:t>It can take forever</a:t>
            </a:r>
            <a:endParaRPr sz="2600">
              <a:solidFill>
                <a:schemeClr val="dk1"/>
              </a:solidFill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" sz="2600">
                <a:solidFill>
                  <a:schemeClr val="dk1"/>
                </a:solidFill>
              </a:rPr>
              <a:t>It depends on privilege, money, time, connections, etc.</a:t>
            </a:r>
            <a:endParaRPr sz="2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820"/>
              <a:t>So…</a:t>
            </a:r>
            <a:endParaRPr sz="3820"/>
          </a:p>
        </p:txBody>
      </p:sp>
      <p:sp>
        <p:nvSpPr>
          <p:cNvPr id="72" name="Google Shape;72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" sz="2800">
                <a:solidFill>
                  <a:schemeClr val="dk1"/>
                </a:solidFill>
              </a:rPr>
              <a:t>Do not think online jobs that need self promotion like only****s, online selling, etc. is easy</a:t>
            </a:r>
            <a:endParaRPr sz="2800">
              <a:solidFill>
                <a:schemeClr val="dk1"/>
              </a:solidFill>
            </a:endParaRPr>
          </a:p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" sz="2800">
                <a:solidFill>
                  <a:schemeClr val="dk1"/>
                </a:solidFill>
              </a:rPr>
              <a:t>Don’t just tell people to do it</a:t>
            </a:r>
            <a:endParaRPr sz="2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"/>
          <p:cNvSpPr txBox="1"/>
          <p:nvPr/>
        </p:nvSpPr>
        <p:spPr>
          <a:xfrm>
            <a:off x="0" y="22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b="0" i="0" lang="en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Find other posts on: </a:t>
            </a:r>
            <a:r>
              <a:rPr b="0" i="0" lang="en" sz="2400" u="sng" cap="none" strike="noStrike">
                <a:solidFill>
                  <a:srgbClr val="0563C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b="0" i="0" sz="24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Patreon: http://</a:t>
            </a:r>
            <a:r>
              <a:rPr b="0" i="0" lang="en" sz="2400" u="sng" cap="none" strike="noStrike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Venmo: gad-licht-1</a:t>
            </a:r>
            <a:endParaRPr b="0" i="0" sz="2400" u="none" cap="none" strike="noStrike">
              <a:solidFill>
                <a:srgbClr val="241E1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241E1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Link to even more stuff: https://linktr.ee/VEANXIOUS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