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3" roundtripDataSignature="AMtx7miWeEzQ21l8PudTYzw47gu8Z2xPE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customschemas.google.com/relationships/presentationmetadata" Target="meta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1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1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1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1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1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3"/>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3"/>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5"/>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5"/>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6"/>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7"/>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7"/>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7"/>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8"/>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9"/>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9"/>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Sensory products and “cure spoof”</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820"/>
              <a:t>Sensory and other spoof</a:t>
            </a:r>
            <a:endParaRPr sz="2820"/>
          </a:p>
        </p:txBody>
      </p:sp>
      <p:sp>
        <p:nvSpPr>
          <p:cNvPr id="66" name="Google Shape;66;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87350" lvl="0" marL="457200" rtl="0" algn="l">
              <a:lnSpc>
                <a:spcPct val="115000"/>
              </a:lnSpc>
              <a:spcBef>
                <a:spcPts val="0"/>
              </a:spcBef>
              <a:spcAft>
                <a:spcPts val="0"/>
              </a:spcAft>
              <a:buClr>
                <a:schemeClr val="dk1"/>
              </a:buClr>
              <a:buSzPts val="2500"/>
              <a:buChar char="●"/>
            </a:pPr>
            <a:r>
              <a:rPr lang="en" sz="2500">
                <a:solidFill>
                  <a:schemeClr val="dk1"/>
                </a:solidFill>
              </a:rPr>
              <a:t>I’ve seen fidget toys, musical devices, backpacks, music, candles, and more that claim to cure autism, ADHD, and Dyslexia</a:t>
            </a:r>
            <a:endParaRPr sz="2500">
              <a:solidFill>
                <a:schemeClr val="dk1"/>
              </a:solidFill>
            </a:endParaRPr>
          </a:p>
          <a:p>
            <a:pPr indent="-387350" lvl="0" marL="457200" rtl="0" algn="l">
              <a:lnSpc>
                <a:spcPct val="115000"/>
              </a:lnSpc>
              <a:spcBef>
                <a:spcPts val="0"/>
              </a:spcBef>
              <a:spcAft>
                <a:spcPts val="0"/>
              </a:spcAft>
              <a:buClr>
                <a:schemeClr val="dk1"/>
              </a:buClr>
              <a:buSzPts val="2500"/>
              <a:buChar char="●"/>
            </a:pPr>
            <a:r>
              <a:rPr lang="en" sz="2500">
                <a:solidFill>
                  <a:schemeClr val="dk1"/>
                </a:solidFill>
              </a:rPr>
              <a:t>Totally BS? Well…</a:t>
            </a:r>
            <a:endParaRPr sz="25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There is a tiny bases…</a:t>
            </a:r>
            <a:endParaRPr/>
          </a:p>
        </p:txBody>
      </p:sp>
      <p:sp>
        <p:nvSpPr>
          <p:cNvPr id="72" name="Google Shape;72;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chemeClr val="dk1"/>
              </a:buClr>
              <a:buSzPts val="2000"/>
              <a:buChar char="●"/>
            </a:pPr>
            <a:r>
              <a:rPr lang="en" sz="2000">
                <a:solidFill>
                  <a:schemeClr val="dk1"/>
                </a:solidFill>
              </a:rPr>
              <a:t>For many neuro-divergents our senses are crucial and effects us more than normal person. Too little of certain sensory stimuli, and we might feel like we have no energy or burst with uncontained energy. Too much, and we can’t think or process</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It can conjure up certain moods, distract us from bad things, bring back positive memories or negative, and much more</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We can use it to express ourselves in many ways</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Also, some sensory devices can help us learn to integrate things together. From learning tactile control, how to make certain noises, and more</a:t>
            </a:r>
            <a:endParaRPr sz="20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However</a:t>
            </a:r>
            <a:endParaRPr/>
          </a:p>
        </p:txBody>
      </p:sp>
      <p:sp>
        <p:nvSpPr>
          <p:cNvPr id="78" name="Google Shape;78;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68300" lvl="0" marL="457200" rtl="0" algn="l">
              <a:lnSpc>
                <a:spcPct val="115000"/>
              </a:lnSpc>
              <a:spcBef>
                <a:spcPts val="0"/>
              </a:spcBef>
              <a:spcAft>
                <a:spcPts val="0"/>
              </a:spcAft>
              <a:buClr>
                <a:schemeClr val="dk1"/>
              </a:buClr>
              <a:buSzPts val="2200"/>
              <a:buChar char="●"/>
            </a:pPr>
            <a:r>
              <a:rPr lang="en" sz="2200">
                <a:solidFill>
                  <a:schemeClr val="dk1"/>
                </a:solidFill>
              </a:rPr>
              <a:t>I was speaking in broad terms bc… thats super highly individualistic and what might help some can destroy others like music people played to “calm” me down made me burst. It can also vary for individual depending on time, place, and more</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 sz="2200">
                <a:solidFill>
                  <a:schemeClr val="dk1"/>
                </a:solidFill>
              </a:rPr>
              <a:t>It’s not a cure, but a tool to help you be happy and regulated</a:t>
            </a:r>
            <a:endParaRPr sz="22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Harm</a:t>
            </a:r>
            <a:endParaRPr/>
          </a:p>
        </p:txBody>
      </p:sp>
      <p:sp>
        <p:nvSpPr>
          <p:cNvPr id="84" name="Google Shape;84;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68300" lvl="0" marL="457200" rtl="0" algn="l">
              <a:lnSpc>
                <a:spcPct val="115000"/>
              </a:lnSpc>
              <a:spcBef>
                <a:spcPts val="0"/>
              </a:spcBef>
              <a:spcAft>
                <a:spcPts val="0"/>
              </a:spcAft>
              <a:buClr>
                <a:schemeClr val="dk1"/>
              </a:buClr>
              <a:buSzPts val="2200"/>
              <a:buChar char="●"/>
            </a:pPr>
            <a:r>
              <a:rPr lang="en" sz="2200">
                <a:solidFill>
                  <a:schemeClr val="dk1"/>
                </a:solidFill>
              </a:rPr>
              <a:t>It stigmatizes autism, ADHD, and more with cure talk and worse you make conditions sound, better they sell</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 sz="2200">
                <a:solidFill>
                  <a:schemeClr val="dk1"/>
                </a:solidFill>
              </a:rPr>
              <a:t>Bad one for individual may be forced on individual</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 sz="2200">
                <a:solidFill>
                  <a:schemeClr val="dk1"/>
                </a:solidFill>
              </a:rPr>
              <a:t>Distracts from useful ideas</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 sz="2200">
                <a:solidFill>
                  <a:schemeClr val="dk1"/>
                </a:solidFill>
              </a:rPr>
              <a:t>AND OFF PUTS US FROM BUYING IT OR OTHERS, maybe I would have liked it but advertising turned me off</a:t>
            </a:r>
            <a:endParaRPr sz="22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920"/>
              <a:t>What you can do</a:t>
            </a:r>
            <a:endParaRPr sz="2920"/>
          </a:p>
        </p:txBody>
      </p:sp>
      <p:sp>
        <p:nvSpPr>
          <p:cNvPr id="90" name="Google Shape;90;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81000" lvl="0" marL="457200" rtl="0" algn="l">
              <a:lnSpc>
                <a:spcPct val="115000"/>
              </a:lnSpc>
              <a:spcBef>
                <a:spcPts val="0"/>
              </a:spcBef>
              <a:spcAft>
                <a:spcPts val="0"/>
              </a:spcAft>
              <a:buClr>
                <a:schemeClr val="dk1"/>
              </a:buClr>
              <a:buSzPts val="2400"/>
              <a:buChar char="●"/>
            </a:pPr>
            <a:r>
              <a:rPr lang="en" sz="2400">
                <a:solidFill>
                  <a:schemeClr val="dk1"/>
                </a:solidFill>
              </a:rPr>
              <a:t>Call people out</a:t>
            </a:r>
            <a:endParaRPr sz="2400">
              <a:solidFill>
                <a:schemeClr val="dk1"/>
              </a:solidFill>
            </a:endParaRPr>
          </a:p>
          <a:p>
            <a:pPr indent="-381000" lvl="0" marL="457200" rtl="0" algn="l">
              <a:lnSpc>
                <a:spcPct val="115000"/>
              </a:lnSpc>
              <a:spcBef>
                <a:spcPts val="0"/>
              </a:spcBef>
              <a:spcAft>
                <a:spcPts val="0"/>
              </a:spcAft>
              <a:buClr>
                <a:schemeClr val="dk1"/>
              </a:buClr>
              <a:buSzPts val="2400"/>
              <a:buChar char="●"/>
            </a:pPr>
            <a:r>
              <a:rPr lang="en" sz="2400">
                <a:solidFill>
                  <a:schemeClr val="dk1"/>
                </a:solidFill>
              </a:rPr>
              <a:t>Buy same or similar thing from place using better language</a:t>
            </a:r>
            <a:endParaRPr sz="24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7"/>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