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" roundtripDataSignature="AMtx7mjDPDDkl1dDjSUhGfu7D8Y8qhvY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bathingwithoutabattle.unc.edu/bathing-technique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Showering and similar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Explanation and bigger resource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Many disabled and neurodivergents have trouble showering for variety of reasons, this is just some ideas around it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None will work for everybody</a:t>
            </a:r>
            <a:endParaRPr sz="2000">
              <a:solidFill>
                <a:schemeClr val="dk1"/>
              </a:solidFill>
            </a:endParaRPr>
          </a:p>
          <a:p>
            <a:pPr indent="-3333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Char char="●"/>
            </a:pPr>
            <a:r>
              <a:rPr lang="en" sz="2000">
                <a:solidFill>
                  <a:schemeClr val="dk1"/>
                </a:solidFill>
              </a:rPr>
              <a:t>This resource has many more than I listed in greater detail: </a:t>
            </a:r>
            <a:r>
              <a:rPr lang="en" sz="185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https://bathingwithoutabattle.unc.edu/bathing-techniques</a:t>
            </a:r>
            <a:r>
              <a:rPr lang="en" sz="1850">
                <a:solidFill>
                  <a:schemeClr val="dk1"/>
                </a:solidFill>
              </a:rPr>
              <a:t> </a:t>
            </a:r>
            <a:endParaRPr sz="18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My List to help shower or avoid it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168775" y="1017725"/>
            <a:ext cx="8663400" cy="3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2"/>
              <a:buFont typeface="Arial"/>
              <a:buNone/>
            </a:pPr>
            <a:r>
              <a:t/>
            </a:r>
            <a:endParaRPr sz="123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Dry shampoo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Wearing hair tight in buns with hat 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Wiping armpits frequently with absorbent material  and other places 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Avoiding sweaty thing 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Wearing clothes that absorb sweat and cooler, more laundry of them frequently 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Wearing clothes over more of body so less dirt on it 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838">
                <a:solidFill>
                  <a:schemeClr val="dk1"/>
                </a:solidFill>
              </a:rPr>
              <a:t>Playing music showering in dark or bathing to calm down </a:t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sz="1838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243675" y="961850"/>
            <a:ext cx="8588700" cy="3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chemeClr val="dk1"/>
                </a:solidFill>
              </a:rPr>
              <a:t>Find right temp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chemeClr val="dk1"/>
                </a:solidFill>
              </a:rPr>
              <a:t>Bathing instead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chemeClr val="dk1"/>
                </a:solidFill>
              </a:rPr>
              <a:t>Find deodorant that doesn’t cause sensory issues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chemeClr val="dk1"/>
                </a:solidFill>
              </a:rPr>
              <a:t>Combing hair frequently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chemeClr val="dk1"/>
                </a:solidFill>
              </a:rPr>
              <a:t>Shorter hair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chemeClr val="dk1"/>
                </a:solidFill>
              </a:rPr>
              <a:t>Avoiding dirt etc in first place like wearing bib so no food mess using dishwasher etc </a:t>
            </a:r>
            <a:endParaRPr sz="18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Other points</a:t>
            </a:r>
            <a:endParaRPr/>
          </a:p>
        </p:txBody>
      </p:sp>
      <p:sp>
        <p:nvSpPr>
          <p:cNvPr id="84" name="Google Shape;84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Also frequency if needed cleaning really varies some people are lot sweatier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Some people stink more for same sweat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Some people hair needs more etc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So think so I need it as much? Also some days you might not be dirty.</a:t>
            </a:r>
            <a:endParaRPr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