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Roboto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4" roundtripDataSignature="AMtx7miJwkzKMGBjmF20oKhm4GVHBxGU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.fntdata"/><Relationship Id="rId10" Type="http://schemas.openxmlformats.org/officeDocument/2006/relationships/font" Target="fonts/Roboto-regular.fntdata"/><Relationship Id="rId13" Type="http://schemas.openxmlformats.org/officeDocument/2006/relationships/font" Target="fonts/Roboto-boldItalic.fntdata"/><Relationship Id="rId12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Supplements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No shame but…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655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700"/>
              <a:buChar char="●"/>
            </a:pPr>
            <a:r>
              <a:rPr lang="en" sz="2100">
                <a:solidFill>
                  <a:schemeClr val="dk1"/>
                </a:solidFill>
              </a:rPr>
              <a:t>There million reasons why you might need supplements that valid but..</a:t>
            </a:r>
            <a:endParaRPr sz="21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Many supplements are fake, quick google search says anywhere between 20-80% (why I am not citing number because such big range)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Your body ability to absorb and use stuff in supplements mmay be totally different than in natural foods, etc.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Some supplements self-stable some not some depends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Getting nutrient from food may give you other healthy stuff with it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In about 5 year period form 2014-2019, about 50% of posion center calls and emergency due to vitamin or supplement overdose. You will find similar reports for other countries etc… Point: one of most common overdoes.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2100">
                <a:solidFill>
                  <a:schemeClr val="dk1"/>
                </a:solidFill>
              </a:rPr>
              <a:t>So be careful and realize its nuanced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Source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" sz="1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Luckock, U., Harnett, J., &amp; Cairns, R. (2021). Vitamin and mineral supplement exposures: Cases reported to Australia’s largest Poisons Information Centre, 2014–2015 to 2018–2019. </a:t>
            </a:r>
            <a:r>
              <a:rPr i="1" lang="en" sz="1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British Journal of Nutrition,</a:t>
            </a:r>
            <a:r>
              <a:rPr lang="en" sz="1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1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126</a:t>
            </a:r>
            <a:r>
              <a:rPr lang="en" sz="1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(12), 1788-1793. doi:10.1017/S0007114521000647</a:t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en" sz="14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From: https://www.cambridge.org/core/journals/british-journal-of-nutrition/article/vitamin-and-mineral-supplement-exposures-cases-reported-to-australias-largest-poisons-information-centre-201415-to-201819/9595DDF4BA08EE9FC97D41E79FE949AD</a:t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