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9" roundtripDataSignature="AMtx7mhCf/XtlMgQSE20nJiWMeyInfZVb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3"/>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4"/>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5"/>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5"/>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Space Use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Take Care But…</a:t>
            </a:r>
            <a:endParaRPr/>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a:solidFill>
                  <a:schemeClr val="dk1"/>
                </a:solidFill>
              </a:rPr>
              <a:t>Take care, but also think about using up space if you don’t have to. Here is an example, I need to use elevator often for invisibility disability. However, its almost always fully crowded with lines waiting and despite many stairs nearby. I really mean 10+ people in small elevator and long over 20 people lines normal. So now I have to wait, and when I get in I am worried about getting sick bc none of you were mask which even worse in elevator. Could some of the people be like me? 100% but not all I really doubt it. There many times I can not tell if somebody needs something or individual circumstances etc., and even if its minor it can be good if it saves you from getting sicker etc. but also think am I taking space from others? I often can not find place to sit, elevator that not jam packed, and more</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