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iP6gNLGPULwcNTLDIeQgY7KzMB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When asking for help for disabled person or child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Some tips</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61950" lvl="0" marL="457200" rtl="0" algn="l">
              <a:lnSpc>
                <a:spcPct val="95000"/>
              </a:lnSpc>
              <a:spcBef>
                <a:spcPts val="0"/>
              </a:spcBef>
              <a:spcAft>
                <a:spcPts val="0"/>
              </a:spcAft>
              <a:buClr>
                <a:schemeClr val="dk1"/>
              </a:buClr>
              <a:buSzPts val="2100"/>
              <a:buChar char="●"/>
            </a:pPr>
            <a:r>
              <a:rPr lang="en" sz="2100">
                <a:solidFill>
                  <a:schemeClr val="dk1"/>
                </a:solidFill>
              </a:rPr>
              <a:t>Remember there is no specific therapy or thing for like autism, there is help for specific issues like coordination, specific sensory issues, etc. So try to be more specific</a:t>
            </a:r>
            <a:endParaRPr sz="2100">
              <a:solidFill>
                <a:schemeClr val="dk1"/>
              </a:solidFill>
            </a:endParaRPr>
          </a:p>
          <a:p>
            <a:pPr indent="-361950" lvl="0" marL="457200" rtl="0" algn="l">
              <a:lnSpc>
                <a:spcPct val="95000"/>
              </a:lnSpc>
              <a:spcBef>
                <a:spcPts val="0"/>
              </a:spcBef>
              <a:spcAft>
                <a:spcPts val="0"/>
              </a:spcAft>
              <a:buClr>
                <a:schemeClr val="dk1"/>
              </a:buClr>
              <a:buSzPts val="2100"/>
              <a:buChar char="●"/>
            </a:pPr>
            <a:r>
              <a:rPr lang="en" sz="2100">
                <a:solidFill>
                  <a:schemeClr val="dk1"/>
                </a:solidFill>
              </a:rPr>
              <a:t>You may get more than you bargained for, but thats good it means you can learn even more and we could all use that. We can’t just wait until perfect question asked</a:t>
            </a:r>
            <a:endParaRPr sz="2100">
              <a:solidFill>
                <a:schemeClr val="dk1"/>
              </a:solidFill>
            </a:endParaRPr>
          </a:p>
          <a:p>
            <a:pPr indent="-361950" lvl="0" marL="457200" rtl="0" algn="l">
              <a:lnSpc>
                <a:spcPct val="95000"/>
              </a:lnSpc>
              <a:spcBef>
                <a:spcPts val="0"/>
              </a:spcBef>
              <a:spcAft>
                <a:spcPts val="0"/>
              </a:spcAft>
              <a:buClr>
                <a:schemeClr val="dk1"/>
              </a:buClr>
              <a:buSzPts val="2100"/>
              <a:buChar char="●"/>
            </a:pPr>
            <a:r>
              <a:rPr lang="en" sz="2100">
                <a:solidFill>
                  <a:schemeClr val="dk1"/>
                </a:solidFill>
              </a:rPr>
              <a:t>You may not know terms or mess them up, thats okay and its okay to ask. Just make an effort to learn, language is important but we all mess up and need to learn</a:t>
            </a:r>
            <a:endParaRPr sz="2100">
              <a:solidFill>
                <a:schemeClr val="dk1"/>
              </a:solidFill>
            </a:endParaRPr>
          </a:p>
          <a:p>
            <a:pPr indent="-361950" lvl="0" marL="457200" rtl="0" algn="l">
              <a:lnSpc>
                <a:spcPct val="95000"/>
              </a:lnSpc>
              <a:spcBef>
                <a:spcPts val="0"/>
              </a:spcBef>
              <a:spcAft>
                <a:spcPts val="0"/>
              </a:spcAft>
              <a:buClr>
                <a:schemeClr val="dk1"/>
              </a:buClr>
              <a:buSzPts val="2100"/>
              <a:buChar char="●"/>
            </a:pPr>
            <a:r>
              <a:rPr lang="en" sz="2100">
                <a:solidFill>
                  <a:schemeClr val="dk1"/>
                </a:solidFill>
              </a:rPr>
              <a:t>Don’t trust internet for medical advice</a:t>
            </a:r>
            <a:endParaRPr sz="2100">
              <a:solidFill>
                <a:schemeClr val="dk1"/>
              </a:solidFill>
            </a:endParaRPr>
          </a:p>
          <a:p>
            <a:pPr indent="-361950" lvl="0" marL="457200" rtl="0" algn="l">
              <a:lnSpc>
                <a:spcPct val="95000"/>
              </a:lnSpc>
              <a:spcBef>
                <a:spcPts val="0"/>
              </a:spcBef>
              <a:spcAft>
                <a:spcPts val="0"/>
              </a:spcAft>
              <a:buClr>
                <a:schemeClr val="dk1"/>
              </a:buClr>
              <a:buSzPts val="2100"/>
              <a:buChar char="●"/>
            </a:pPr>
            <a:r>
              <a:rPr lang="en" sz="2100">
                <a:solidFill>
                  <a:schemeClr val="dk1"/>
                </a:solidFill>
              </a:rPr>
              <a:t>Read the group rules, read other posts to get an idea, and try to see if anybody else asked question if can.</a:t>
            </a:r>
            <a:endParaRPr sz="21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2" name="Google Shape;72;p3"/>
          <p:cNvSpPr txBox="1"/>
          <p:nvPr>
            <p:ph idx="1" type="body"/>
          </p:nvPr>
        </p:nvSpPr>
        <p:spPr>
          <a:xfrm>
            <a:off x="311700" y="1017725"/>
            <a:ext cx="8520600" cy="3551100"/>
          </a:xfrm>
          <a:prstGeom prst="rect">
            <a:avLst/>
          </a:prstGeom>
          <a:noFill/>
          <a:ln>
            <a:noFill/>
          </a:ln>
        </p:spPr>
        <p:txBody>
          <a:bodyPr anchorCtr="0" anchor="t" bIns="91425" lIns="91425" spcFirstLastPara="1" rIns="91425" wrap="square" tIns="91425">
            <a:noAutofit/>
          </a:bodyPr>
          <a:lstStyle/>
          <a:p>
            <a:pPr indent="-355600" lvl="0" marL="457200" rtl="0" algn="l">
              <a:lnSpc>
                <a:spcPct val="105000"/>
              </a:lnSpc>
              <a:spcBef>
                <a:spcPts val="0"/>
              </a:spcBef>
              <a:spcAft>
                <a:spcPts val="0"/>
              </a:spcAft>
              <a:buClr>
                <a:schemeClr val="dk1"/>
              </a:buClr>
              <a:buSzPts val="2000"/>
              <a:buChar char="●"/>
            </a:pPr>
            <a:r>
              <a:rPr lang="en" sz="2000">
                <a:solidFill>
                  <a:schemeClr val="dk1"/>
                </a:solidFill>
              </a:rPr>
              <a:t>If you can though, leave out irrelevant details as they are many creeps online, data miners, gossipers, family/friends may see it, and it just might embarrass kids</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Often there is anonymous way to report stuff</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Do not out person as LGTBQ+ unless you have permission and they understand situation</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Don’t use image or photos just to boost algorithm or when text can be clear</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Be overly cautious with privacy</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I have seen horrible things, and its easier to rack down then you think</a:t>
            </a:r>
            <a:endParaRPr sz="2000">
              <a:solidFill>
                <a:schemeClr val="dk1"/>
              </a:solidFill>
            </a:endParaRPr>
          </a:p>
          <a:p>
            <a:pPr indent="-355600" lvl="0" marL="457200" rtl="0" algn="l">
              <a:lnSpc>
                <a:spcPct val="105000"/>
              </a:lnSpc>
              <a:spcBef>
                <a:spcPts val="0"/>
              </a:spcBef>
              <a:spcAft>
                <a:spcPts val="0"/>
              </a:spcAft>
              <a:buClr>
                <a:schemeClr val="dk1"/>
              </a:buClr>
              <a:buSzPts val="2000"/>
              <a:buChar char="●"/>
            </a:pPr>
            <a:r>
              <a:rPr lang="en" sz="2000">
                <a:solidFill>
                  <a:schemeClr val="dk1"/>
                </a:solidFill>
              </a:rPr>
              <a:t>Add TW/CW when in doubt (content warning at top) and paragraph/line breaks</a:t>
            </a:r>
            <a:endParaRPr sz="2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Looking at advice</a:t>
            </a:r>
            <a:endParaRPr/>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74650" lvl="0" marL="457200" rtl="0" algn="l">
              <a:lnSpc>
                <a:spcPct val="115000"/>
              </a:lnSpc>
              <a:spcBef>
                <a:spcPts val="0"/>
              </a:spcBef>
              <a:spcAft>
                <a:spcPts val="0"/>
              </a:spcAft>
              <a:buClr>
                <a:schemeClr val="dk1"/>
              </a:buClr>
              <a:buSzPts val="2300"/>
              <a:buChar char="●"/>
            </a:pPr>
            <a:r>
              <a:rPr lang="en" sz="2300">
                <a:solidFill>
                  <a:schemeClr val="dk1"/>
                </a:solidFill>
              </a:rPr>
              <a:t>Look for advice with explanation why that shows knowledge, not just do this or that</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Be wary of general statements or arguments, they can be 100% true or not. I have see people say things like “not everybody the same, it might help them” to using very dangerous chemicals</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Look at who giving advice and try to acknowledge any biases you have</a:t>
            </a:r>
            <a:endParaRPr sz="23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