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0" roundtripDataSignature="AMtx7mi/QaS0aP38btU0pkQEbrO97vLv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0"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Tips for designing product for disabled (and more)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Things to think about (not always doable or relevant)</a:t>
            </a:r>
            <a:endParaRPr/>
          </a:p>
        </p:txBody>
      </p:sp>
      <p:sp>
        <p:nvSpPr>
          <p:cNvPr id="66" name="Google Shape;66;p2"/>
          <p:cNvSpPr txBox="1"/>
          <p:nvPr>
            <p:ph idx="1" type="body"/>
          </p:nvPr>
        </p:nvSpPr>
        <p:spPr>
          <a:xfrm>
            <a:off x="311700" y="1152475"/>
            <a:ext cx="8520600" cy="3821400"/>
          </a:xfrm>
          <a:prstGeom prst="rect">
            <a:avLst/>
          </a:prstGeom>
          <a:noFill/>
          <a:ln>
            <a:noFill/>
          </a:ln>
        </p:spPr>
        <p:txBody>
          <a:bodyPr anchorCtr="0" anchor="t" bIns="91425" lIns="91425" spcFirstLastPara="1" rIns="91425" wrap="square" tIns="91425">
            <a:normAutofit/>
          </a:bodyPr>
          <a:lstStyle/>
          <a:p>
            <a:pPr indent="-349250" lvl="0" marL="457200" rtl="0" algn="l">
              <a:lnSpc>
                <a:spcPct val="115000"/>
              </a:lnSpc>
              <a:spcBef>
                <a:spcPts val="0"/>
              </a:spcBef>
              <a:spcAft>
                <a:spcPts val="0"/>
              </a:spcAft>
              <a:buClr>
                <a:schemeClr val="dk1"/>
              </a:buClr>
              <a:buSzPts val="1900"/>
              <a:buChar char="●"/>
            </a:pPr>
            <a:r>
              <a:rPr lang="en" sz="1900">
                <a:solidFill>
                  <a:schemeClr val="dk1"/>
                </a:solidFill>
              </a:rPr>
              <a:t>Convenience and ease are monarchs, what may be easy for some may be hard af for us</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Durability, we more likely to break thing and replacing it or affording replacement can be hard for us</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We much more likely to be poor…</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Have many options for different needs, etc. but don’t overload us causing choice overload and confusion. One way of doing this is to have some options center and front, then option to go further down or click and see more options. </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Make messages on product or descriptions easy to find, but also do not overload with messages. Maybe have notification option</a:t>
            </a:r>
            <a:endParaRPr sz="19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Cont.</a:t>
            </a:r>
            <a:endParaRPr/>
          </a:p>
        </p:txBody>
      </p:sp>
      <p:sp>
        <p:nvSpPr>
          <p:cNvPr id="72" name="Google Shape;72;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55600" lvl="0" marL="457200" rtl="0" algn="l">
              <a:lnSpc>
                <a:spcPct val="105000"/>
              </a:lnSpc>
              <a:spcBef>
                <a:spcPts val="0"/>
              </a:spcBef>
              <a:spcAft>
                <a:spcPts val="0"/>
              </a:spcAft>
              <a:buClr>
                <a:schemeClr val="dk1"/>
              </a:buClr>
              <a:buSzPts val="2000"/>
              <a:buChar char="●"/>
            </a:pPr>
            <a:r>
              <a:rPr lang="en" sz="2000">
                <a:solidFill>
                  <a:schemeClr val="dk1"/>
                </a:solidFill>
              </a:rPr>
              <a:t>Clear, simple language</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Good and many instructions for everything, not forced but easy to find. Have different types of instructions like written and video</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Help lines</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Make instructions, etc. easy to see</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Include us in design process</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Use non-shaming, non-stigmatizing language and research language</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Consistency clear</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Try to think about what could go wrong</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Safety and health prioritize</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Think about sensory overload</a:t>
            </a:r>
            <a:endParaRPr sz="20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