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Lst>
  <p:sldSz cy="6858000" cx="12192000"/>
  <p:notesSz cx="6858000" cy="9144000"/>
  <p:embeddedFontLst>
    <p:embeddedFont>
      <p:font typeface="Roboto"/>
      <p:regular r:id="rId6"/>
      <p:bold r:id="rId7"/>
      <p:italic r:id="rId8"/>
      <p:boldItalic r:id="rId9"/>
    </p:embeddedFont>
    <p:embeddedFont>
      <p:font typeface="Helvetica Neue"/>
      <p:regular r:id="rId10"/>
      <p:bold r:id="rId11"/>
      <p:italic r:id="rId12"/>
      <p:boldItalic r:id="rId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4" roundtripDataSignature="AMtx7mgP01xKJzo+BSiNyMPQ2LCsvyaHz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HelveticaNeue-bold.fntdata"/><Relationship Id="rId10" Type="http://schemas.openxmlformats.org/officeDocument/2006/relationships/font" Target="fonts/HelveticaNeue-regular.fntdata"/><Relationship Id="rId13" Type="http://schemas.openxmlformats.org/officeDocument/2006/relationships/font" Target="fonts/HelveticaNeue-boldItalic.fntdata"/><Relationship Id="rId12" Type="http://schemas.openxmlformats.org/officeDocument/2006/relationships/font" Target="fonts/HelveticaNeue-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font" Target="fonts/Roboto-boldItalic.fntdata"/><Relationship Id="rId14" Type="http://customschemas.google.com/relationships/presentationmetadata" Target="metadata"/><Relationship Id="rId5" Type="http://schemas.openxmlformats.org/officeDocument/2006/relationships/slide" Target="slides/slide1.xml"/><Relationship Id="rId6" Type="http://schemas.openxmlformats.org/officeDocument/2006/relationships/font" Target="fonts/Roboto-regular.fntdata"/><Relationship Id="rId7" Type="http://schemas.openxmlformats.org/officeDocument/2006/relationships/font" Target="fonts/Roboto-bold.fntdata"/><Relationship Id="rId8" Type="http://schemas.openxmlformats.org/officeDocument/2006/relationships/font" Target="fonts/Roboto-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1"/>
          <p:cNvSpPr/>
          <p:nvPr>
            <p:ph idx="2" type="pic"/>
          </p:nvPr>
        </p:nvSpPr>
        <p:spPr>
          <a:xfrm>
            <a:off x="5183188" y="987425"/>
            <a:ext cx="6172200" cy="4873625"/>
          </a:xfrm>
          <a:prstGeom prst="rect">
            <a:avLst/>
          </a:prstGeom>
          <a:noFill/>
          <a:ln>
            <a:noFill/>
          </a:ln>
        </p:spPr>
      </p:sp>
      <p:sp>
        <p:nvSpPr>
          <p:cNvPr id="64" name="Google Shape;64;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tinyurl.com/3eueneys" TargetMode="External"/><Relationship Id="rId4" Type="http://schemas.openxmlformats.org/officeDocument/2006/relationships/hyperlink" Target="https://www.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n-US"/>
              <a:t>Many disabled people can’t talk right for video or have hard time editing them and more</a:t>
            </a:r>
            <a:endParaRPr/>
          </a:p>
        </p:txBody>
      </p:sp>
      <p:sp>
        <p:nvSpPr>
          <p:cNvPr id="85" name="Google Shape;85;p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US"/>
              <a:t>They can write or communicate in other ways, but this means many don’t see there voices and they often can’t monetize things as well like YT or Facebook things. Please support there pages and pay them thru other means. </a:t>
            </a:r>
            <a:endParaRPr/>
          </a:p>
        </p:txBody>
      </p:sp>
      <p:sp>
        <p:nvSpPr>
          <p:cNvPr id="86" name="Google Shape;86;p1"/>
          <p:cNvSpPr txBox="1"/>
          <p:nvPr/>
        </p:nvSpPr>
        <p:spPr>
          <a:xfrm>
            <a:off x="1" y="5073125"/>
            <a:ext cx="12192000" cy="18408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800"/>
              <a:buFont typeface="Arial"/>
              <a:buNone/>
            </a:pPr>
            <a:r>
              <a:rPr lang="en-US" sz="2000">
                <a:solidFill>
                  <a:schemeClr val="dk1"/>
                </a:solidFill>
                <a:latin typeface="Calibri"/>
                <a:ea typeface="Calibri"/>
                <a:cs typeface="Calibri"/>
                <a:sym typeface="Calibri"/>
              </a:rPr>
              <a:t>By VeAnxious_Au_Learner </a:t>
            </a:r>
            <a:endParaRPr sz="20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1800"/>
              <a:buFont typeface="Arial"/>
              <a:buNone/>
            </a:pPr>
            <a:r>
              <a:t/>
            </a:r>
            <a:endParaRPr sz="20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1800"/>
              <a:buFont typeface="Arial"/>
              <a:buNone/>
            </a:pPr>
            <a:r>
              <a:rPr lang="en-US" sz="1600">
                <a:solidFill>
                  <a:schemeClr val="dk1"/>
                </a:solidFill>
                <a:latin typeface="Helvetica Neue"/>
                <a:ea typeface="Helvetica Neue"/>
                <a:cs typeface="Helvetica Neue"/>
                <a:sym typeface="Helvetica Neue"/>
              </a:rPr>
              <a:t>Find other posts on: </a:t>
            </a:r>
            <a:r>
              <a:rPr lang="en-US" sz="1600" u="sng">
                <a:solidFill>
                  <a:schemeClr val="hlink"/>
                </a:solidFill>
                <a:highlight>
                  <a:schemeClr val="lt1"/>
                </a:highlight>
                <a:latin typeface="Roboto"/>
                <a:ea typeface="Roboto"/>
                <a:cs typeface="Roboto"/>
                <a:sym typeface="Roboto"/>
                <a:hlinkClick r:id="rId3"/>
              </a:rPr>
              <a:t>https://tinyurl.com/3eueneys</a:t>
            </a:r>
            <a:r>
              <a:rPr lang="en-US" sz="1600">
                <a:solidFill>
                  <a:schemeClr val="dk1"/>
                </a:solidFill>
                <a:highlight>
                  <a:schemeClr val="lt1"/>
                </a:highlight>
                <a:latin typeface="Roboto"/>
                <a:ea typeface="Roboto"/>
                <a:cs typeface="Roboto"/>
                <a:sym typeface="Roboto"/>
              </a:rPr>
              <a:t> </a:t>
            </a:r>
            <a:endParaRPr sz="1600">
              <a:solidFill>
                <a:schemeClr val="dk1"/>
              </a:solidFill>
              <a:highlight>
                <a:schemeClr val="lt1"/>
              </a:highlight>
              <a:latin typeface="Roboto"/>
              <a:ea typeface="Roboto"/>
              <a:cs typeface="Roboto"/>
              <a:sym typeface="Roboto"/>
            </a:endParaRPr>
          </a:p>
          <a:p>
            <a:pPr indent="0" lvl="0" marL="0" rtl="0" algn="ctr">
              <a:lnSpc>
                <a:spcPct val="90000"/>
              </a:lnSpc>
              <a:spcBef>
                <a:spcPts val="0"/>
              </a:spcBef>
              <a:spcAft>
                <a:spcPts val="0"/>
              </a:spcAft>
              <a:buClr>
                <a:schemeClr val="dk1"/>
              </a:buClr>
              <a:buSzPts val="4800"/>
              <a:buFont typeface="Arial"/>
              <a:buNone/>
            </a:pPr>
            <a:r>
              <a:t/>
            </a:r>
            <a:endParaRPr sz="1600">
              <a:solidFill>
                <a:srgbClr val="241E12"/>
              </a:solidFill>
              <a:highlight>
                <a:schemeClr val="lt1"/>
              </a:highlight>
              <a:latin typeface="Roboto"/>
              <a:ea typeface="Roboto"/>
              <a:cs typeface="Roboto"/>
              <a:sym typeface="Roboto"/>
            </a:endParaRPr>
          </a:p>
          <a:p>
            <a:pPr indent="0" lvl="0" marL="0" rtl="0" algn="ctr">
              <a:lnSpc>
                <a:spcPct val="90000"/>
              </a:lnSpc>
              <a:spcBef>
                <a:spcPts val="0"/>
              </a:spcBef>
              <a:spcAft>
                <a:spcPts val="0"/>
              </a:spcAft>
              <a:buClr>
                <a:schemeClr val="dk1"/>
              </a:buClr>
              <a:buSzPts val="4800"/>
              <a:buFont typeface="Arial"/>
              <a:buNone/>
            </a:pPr>
            <a:r>
              <a:rPr lang="en-US" sz="1600">
                <a:solidFill>
                  <a:srgbClr val="241E12"/>
                </a:solidFill>
                <a:highlight>
                  <a:schemeClr val="lt1"/>
                </a:highlight>
                <a:latin typeface="Roboto"/>
                <a:ea typeface="Roboto"/>
                <a:cs typeface="Roboto"/>
                <a:sym typeface="Roboto"/>
              </a:rPr>
              <a:t>Patreon: </a:t>
            </a:r>
            <a:r>
              <a:rPr lang="en-US" sz="1600" u="sng">
                <a:solidFill>
                  <a:schemeClr val="hlink"/>
                </a:solidFill>
                <a:highlight>
                  <a:schemeClr val="lt1"/>
                </a:highlight>
                <a:latin typeface="Roboto"/>
                <a:ea typeface="Roboto"/>
                <a:cs typeface="Roboto"/>
                <a:sym typeface="Roboto"/>
                <a:hlinkClick r:id="rId4"/>
              </a:rPr>
              <a:t>https://www.patreon.com/user?u=86918513</a:t>
            </a:r>
            <a:r>
              <a:rPr lang="en-US" sz="1600">
                <a:solidFill>
                  <a:schemeClr val="dk1"/>
                </a:solidFill>
                <a:highlight>
                  <a:schemeClr val="lt1"/>
                </a:highlight>
                <a:latin typeface="Roboto"/>
                <a:ea typeface="Roboto"/>
                <a:cs typeface="Roboto"/>
                <a:sym typeface="Roboto"/>
              </a:rPr>
              <a:t> </a:t>
            </a:r>
            <a:r>
              <a:rPr lang="en-US" sz="1600">
                <a:solidFill>
                  <a:srgbClr val="241E12"/>
                </a:solidFill>
                <a:highlight>
                  <a:schemeClr val="lt1"/>
                </a:highlight>
                <a:latin typeface="Roboto"/>
                <a:ea typeface="Roboto"/>
                <a:cs typeface="Roboto"/>
                <a:sym typeface="Roboto"/>
              </a:rPr>
              <a:t>Venmo: gad-licht-1</a:t>
            </a:r>
            <a:endParaRPr sz="1600">
              <a:solidFill>
                <a:srgbClr val="241E12"/>
              </a:solidFill>
              <a:highlight>
                <a:schemeClr val="lt1"/>
              </a:highlight>
              <a:latin typeface="Roboto"/>
              <a:ea typeface="Roboto"/>
              <a:cs typeface="Roboto"/>
              <a:sym typeface="Roboto"/>
            </a:endParaRPr>
          </a:p>
          <a:p>
            <a:pPr indent="0" lvl="0" marL="0" rtl="0" algn="ctr">
              <a:lnSpc>
                <a:spcPct val="90000"/>
              </a:lnSpc>
              <a:spcBef>
                <a:spcPts val="0"/>
              </a:spcBef>
              <a:spcAft>
                <a:spcPts val="0"/>
              </a:spcAft>
              <a:buClr>
                <a:schemeClr val="dk1"/>
              </a:buClr>
              <a:buSzPts val="4800"/>
              <a:buFont typeface="Arial"/>
              <a:buNone/>
            </a:pPr>
            <a:r>
              <a:t/>
            </a:r>
            <a:endParaRPr sz="1600">
              <a:solidFill>
                <a:srgbClr val="241E12"/>
              </a:solidFill>
              <a:highlight>
                <a:schemeClr val="lt1"/>
              </a:highlight>
              <a:latin typeface="Roboto"/>
              <a:ea typeface="Roboto"/>
              <a:cs typeface="Roboto"/>
              <a:sym typeface="Roboto"/>
            </a:endParaRPr>
          </a:p>
          <a:p>
            <a:pPr indent="0" lvl="0" marL="0" rtl="0" algn="ctr">
              <a:lnSpc>
                <a:spcPct val="90000"/>
              </a:lnSpc>
              <a:spcBef>
                <a:spcPts val="0"/>
              </a:spcBef>
              <a:spcAft>
                <a:spcPts val="0"/>
              </a:spcAft>
              <a:buClr>
                <a:schemeClr val="dk1"/>
              </a:buClr>
              <a:buSzPts val="4800"/>
              <a:buFont typeface="Arial"/>
              <a:buNone/>
            </a:pPr>
            <a:r>
              <a:rPr lang="en-US" sz="1600">
                <a:solidFill>
                  <a:srgbClr val="241E12"/>
                </a:solidFill>
                <a:highlight>
                  <a:schemeClr val="lt1"/>
                </a:highlight>
                <a:latin typeface="Roboto"/>
                <a:ea typeface="Roboto"/>
                <a:cs typeface="Roboto"/>
                <a:sym typeface="Roboto"/>
              </a:rPr>
              <a:t>Link to even more stuff; https://linktr.ee/VeANXIOUS</a:t>
            </a:r>
            <a:endParaRPr sz="1800">
              <a:solidFill>
                <a:schemeClr val="dk1"/>
              </a:solidFill>
              <a:latin typeface="Helvetica Neue"/>
              <a:ea typeface="Helvetica Neue"/>
              <a:cs typeface="Helvetica Neue"/>
              <a:sym typeface="Helvetica Neue"/>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2022-02-15T20:44:04Z</dcterms:created>
  <dc:creator>Gad Licht</dc:creator>
</cp:coreProperties>
</file>