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2" roundtripDataSignature="AMtx7mgBC3xyF1MNPsXA9mPuzafRvVZD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7c883212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7c88321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1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Walking when dizzy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type="title"/>
          </p:nvPr>
        </p:nvSpPr>
        <p:spPr>
          <a:xfrm>
            <a:off x="311700" y="1476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What you can do</a:t>
            </a:r>
            <a:endParaRPr/>
          </a:p>
        </p:txBody>
      </p:sp>
      <p:sp>
        <p:nvSpPr>
          <p:cNvPr id="66" name="Google Shape;66;p2"/>
          <p:cNvSpPr txBox="1"/>
          <p:nvPr>
            <p:ph idx="1" type="body"/>
          </p:nvPr>
        </p:nvSpPr>
        <p:spPr>
          <a:xfrm>
            <a:off x="176800" y="642950"/>
            <a:ext cx="8928900" cy="35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300">
                <a:solidFill>
                  <a:schemeClr val="dk1"/>
                </a:solidFill>
              </a:rPr>
              <a:t>-You can conceal cane as walking stick or match fashion if embarrassed and embrace it as fashion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2300">
                <a:solidFill>
                  <a:schemeClr val="dk1"/>
                </a:solidFill>
              </a:rPr>
              <a:t>-Pick up stick you find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2300">
                <a:solidFill>
                  <a:schemeClr val="dk1"/>
                </a:solidFill>
              </a:rPr>
              <a:t>-Frequent breaks may help, but getting up and down may cause dizziness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2300">
                <a:solidFill>
                  <a:schemeClr val="dk1"/>
                </a:solidFill>
              </a:rPr>
              <a:t>-Have a friend help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2300">
                <a:solidFill>
                  <a:schemeClr val="dk1"/>
                </a:solidFill>
              </a:rPr>
              <a:t>-Food or hydrate, even if unhealthy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07c8832122_0_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Cont.</a:t>
            </a:r>
            <a:endParaRPr/>
          </a:p>
        </p:txBody>
      </p:sp>
      <p:sp>
        <p:nvSpPr>
          <p:cNvPr id="72" name="Google Shape;72;g207c8832122_0_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 sz="2000">
                <a:solidFill>
                  <a:schemeClr val="dk1"/>
                </a:solidFill>
              </a:rPr>
              <a:t>-Narrow your field of vision by focusing on object faraway or physically blocking out some vision or placing one hand in front of eyes and nose to center self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 sz="2000">
                <a:solidFill>
                  <a:schemeClr val="dk1"/>
                </a:solidFill>
              </a:rPr>
              <a:t>-Play music or something to calm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 sz="2000">
                <a:solidFill>
                  <a:schemeClr val="dk1"/>
                </a:solidFill>
              </a:rPr>
              <a:t>-Get better shoes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 sz="2000">
                <a:solidFill>
                  <a:schemeClr val="dk1"/>
                </a:solidFill>
              </a:rPr>
              <a:t>-Do not lift feet as high and drag them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 sz="2000">
                <a:solidFill>
                  <a:schemeClr val="dk1"/>
                </a:solidFill>
              </a:rPr>
              <a:t>-Lean against walls</a:t>
            </a:r>
            <a:endParaRPr sz="23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What society could do</a:t>
            </a:r>
            <a:endParaRPr/>
          </a:p>
        </p:txBody>
      </p:sp>
      <p:sp>
        <p:nvSpPr>
          <p:cNvPr id="78" name="Google Shape;78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100">
                <a:solidFill>
                  <a:schemeClr val="dk1"/>
                </a:solidFill>
              </a:rPr>
              <a:t>-More shady spots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2100">
                <a:solidFill>
                  <a:schemeClr val="dk1"/>
                </a:solidFill>
              </a:rPr>
              <a:t>-More rest spots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2100">
                <a:solidFill>
                  <a:schemeClr val="dk1"/>
                </a:solidFill>
              </a:rPr>
              <a:t>-More food and drinks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2100">
                <a:solidFill>
                  <a:schemeClr val="dk1"/>
                </a:solidFill>
              </a:rPr>
              <a:t>-More acceptance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2100">
                <a:solidFill>
                  <a:schemeClr val="dk1"/>
                </a:solidFill>
              </a:rPr>
              <a:t>-Hand rails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2100">
                <a:solidFill>
                  <a:schemeClr val="dk1"/>
                </a:solidFill>
              </a:rPr>
              <a:t>-Design floors, sairs, etc. so looking down does no cause dizziness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Note on floor</a:t>
            </a:r>
            <a:endParaRPr/>
          </a:p>
        </p:txBody>
      </p:sp>
      <p:sp>
        <p:nvSpPr>
          <p:cNvPr id="84" name="Google Shape;84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000">
                <a:solidFill>
                  <a:schemeClr val="dk1"/>
                </a:solidFill>
              </a:rPr>
              <a:t>-Some flooring more slippery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" sz="2000">
                <a:solidFill>
                  <a:schemeClr val="dk1"/>
                </a:solidFill>
              </a:rPr>
              <a:t>-Some flooring makes people dizzy, usually flooring with small but noticeable features like some marble or carpet. Try not to use this type of flooring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b="0" i="0" lang="en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b="0" i="0" lang="en" sz="2400" u="sng" cap="none" strike="noStrike">
                <a:solidFill>
                  <a:srgbClr val="0563C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Patreon: http://</a:t>
            </a:r>
            <a:r>
              <a:rPr b="0" i="0" lang="en" sz="24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Venmo: gad-licht-1</a:t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Link to even more stuff: https://linktr.ee/VEANXIOUS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