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0" roundtripDataSignature="AMtx7miAXRqrTK31tso1ccBOgkX6Ij8e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White Boards and Keyboard device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 problem</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People with atypical names to person presenting too, place names of where they lived, etc. often have trouble communicating name of that place even if they spell it out, name is phonetic and easy to hear for other person, use things like D for Dinosaur, and more.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Yes, some names are hard for some for valid reasons but many just suppose</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Now add that person may have trouble speaking, hearing, noise in area, etc. this can be major issue esp. For people in need of help</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This also includes non-native speakers and likes</a:t>
            </a:r>
            <a:endParaRPr sz="2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Solution</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Consider thing nearby to write name on liek keyboard or whiteboard, or both</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Keyboard gives more legibility and easier to clean, but system may be harder to install and may no work best if need to actually draw something</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Whiteboard may get messier faster and harder for stuff to be legible on it</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