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1" roundtripDataSignature="AMtx7mg14NfnZIQOO2tGHlRgBIBzEfqn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customschemas.google.com/relationships/presentationmetadata" Target="metadata"/><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Worker’s right and disability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To do a job</a:t>
            </a:r>
            <a:endParaRPr/>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55600" lvl="0" marL="457200" rtl="0" algn="l">
              <a:lnSpc>
                <a:spcPct val="105000"/>
              </a:lnSpc>
              <a:spcBef>
                <a:spcPts val="0"/>
              </a:spcBef>
              <a:spcAft>
                <a:spcPts val="0"/>
              </a:spcAft>
              <a:buSzPts val="2000"/>
              <a:buChar char="●"/>
            </a:pPr>
            <a:r>
              <a:rPr lang="en" sz="2000"/>
              <a:t>Disabled people need to rely more on many types of support, from caregivers to delivery people to janitors (to clean stuff)</a:t>
            </a:r>
            <a:endParaRPr sz="2000"/>
          </a:p>
          <a:p>
            <a:pPr indent="-355600" lvl="0" marL="457200" rtl="0" algn="l">
              <a:lnSpc>
                <a:spcPct val="105000"/>
              </a:lnSpc>
              <a:spcBef>
                <a:spcPts val="0"/>
              </a:spcBef>
              <a:spcAft>
                <a:spcPts val="0"/>
              </a:spcAft>
              <a:buSzPts val="2000"/>
              <a:buChar char="●"/>
            </a:pPr>
            <a:r>
              <a:rPr lang="en" sz="2000"/>
              <a:t>But frankly, many who do these jobs do not care to do a good job at time or simply can’t because they are burned out, overworked, not trained, mistreated, or do not know how important there job is to us. It’s even worse because we do not have much money at times to tip them etc. at same amount</a:t>
            </a:r>
            <a:endParaRPr sz="2000"/>
          </a:p>
          <a:p>
            <a:pPr indent="-355600" lvl="0" marL="457200" rtl="0" algn="l">
              <a:lnSpc>
                <a:spcPct val="105000"/>
              </a:lnSpc>
              <a:spcBef>
                <a:spcPts val="0"/>
              </a:spcBef>
              <a:spcAft>
                <a:spcPts val="0"/>
              </a:spcAft>
              <a:buSzPts val="2000"/>
              <a:buChar char="●"/>
            </a:pPr>
            <a:r>
              <a:rPr lang="en" sz="2000"/>
              <a:t>If we want them to do good job, they need to be supported and maybe even state programs…</a:t>
            </a:r>
            <a:endParaRPr sz="2000"/>
          </a:p>
          <a:p>
            <a:pPr indent="-355600" lvl="0" marL="457200" rtl="0" algn="l">
              <a:lnSpc>
                <a:spcPct val="105000"/>
              </a:lnSpc>
              <a:spcBef>
                <a:spcPts val="0"/>
              </a:spcBef>
              <a:spcAft>
                <a:spcPts val="0"/>
              </a:spcAft>
              <a:buSzPts val="2000"/>
              <a:buChar char="●"/>
            </a:pPr>
            <a:r>
              <a:rPr lang="en" sz="2000"/>
              <a:t>Some of this frustration causes animosity between communities furthering problems…</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719"/>
              <a:t>What you can do</a:t>
            </a:r>
            <a:endParaRPr sz="3619"/>
          </a:p>
        </p:txBody>
      </p:sp>
      <p:sp>
        <p:nvSpPr>
          <p:cNvPr id="72" name="Google Shape;72;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chemeClr val="dk1"/>
              </a:buClr>
              <a:buSzPts val="2300"/>
              <a:buChar char="●"/>
            </a:pPr>
            <a:r>
              <a:rPr lang="en" sz="2300">
                <a:solidFill>
                  <a:schemeClr val="dk1"/>
                </a:solidFill>
              </a:rPr>
              <a:t>Fight for worker’s right, but also treat them well</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Talk about how important it is for them to do good job to stop disease spread and help local</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Reduce the amount for work they have to do if you can, clean up after yourself if you can, tip if you can highly, etc.</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Talk about how job is important and shouldn’t be shamed</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Realize every job has skills that can be learned</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Realize that they have life outside of job</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Listen to workers</a:t>
            </a:r>
            <a:endParaRPr sz="23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More</a:t>
            </a:r>
            <a:endParaRPr/>
          </a:p>
        </p:txBody>
      </p:sp>
      <p:sp>
        <p:nvSpPr>
          <p:cNvPr id="78" name="Google Shape;7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chemeClr val="dk1"/>
              </a:buClr>
              <a:buSzPts val="2400"/>
              <a:buChar char="●"/>
            </a:pPr>
            <a:r>
              <a:rPr lang="en" sz="2400">
                <a:solidFill>
                  <a:schemeClr val="dk1"/>
                </a:solidFill>
              </a:rPr>
              <a:t>Many “lower”, “less prestigious”, etc. jobs are were disabled people enter</a:t>
            </a:r>
            <a:endParaRPr sz="2400">
              <a:solidFill>
                <a:schemeClr val="dk1"/>
              </a:solidFill>
            </a:endParaRPr>
          </a:p>
          <a:p>
            <a:pPr indent="-381000" lvl="0" marL="457200" rtl="0" algn="l">
              <a:lnSpc>
                <a:spcPct val="115000"/>
              </a:lnSpc>
              <a:spcBef>
                <a:spcPts val="0"/>
              </a:spcBef>
              <a:spcAft>
                <a:spcPts val="0"/>
              </a:spcAft>
              <a:buClr>
                <a:schemeClr val="dk1"/>
              </a:buClr>
              <a:buSzPts val="2400"/>
              <a:buChar char="●"/>
            </a:pPr>
            <a:r>
              <a:rPr lang="en" sz="2400">
                <a:solidFill>
                  <a:schemeClr val="dk1"/>
                </a:solidFill>
              </a:rPr>
              <a:t>Many worker class jobs have higher rates of job hazards</a:t>
            </a:r>
            <a:endParaRPr sz="2400">
              <a:solidFill>
                <a:schemeClr val="dk1"/>
              </a:solidFill>
            </a:endParaRPr>
          </a:p>
          <a:p>
            <a:pPr indent="-381000" lvl="0" marL="457200" rtl="0" algn="l">
              <a:lnSpc>
                <a:spcPct val="115000"/>
              </a:lnSpc>
              <a:spcBef>
                <a:spcPts val="0"/>
              </a:spcBef>
              <a:spcAft>
                <a:spcPts val="0"/>
              </a:spcAft>
              <a:buClr>
                <a:schemeClr val="dk1"/>
              </a:buClr>
              <a:buSzPts val="2400"/>
              <a:buChar char="●"/>
            </a:pPr>
            <a:r>
              <a:rPr lang="en" sz="2400">
                <a:solidFill>
                  <a:schemeClr val="dk1"/>
                </a:solidFill>
              </a:rPr>
              <a:t>Many can’t afford as much if they get sick etc.</a:t>
            </a:r>
            <a:endParaRPr sz="2400">
              <a:solidFill>
                <a:schemeClr val="dk1"/>
              </a:solidFill>
            </a:endParaRPr>
          </a:p>
          <a:p>
            <a:pPr indent="-381000" lvl="0" marL="457200" rtl="0" algn="l">
              <a:lnSpc>
                <a:spcPct val="115000"/>
              </a:lnSpc>
              <a:spcBef>
                <a:spcPts val="0"/>
              </a:spcBef>
              <a:spcAft>
                <a:spcPts val="0"/>
              </a:spcAft>
              <a:buClr>
                <a:schemeClr val="dk1"/>
              </a:buClr>
              <a:buSzPts val="2400"/>
              <a:buChar char="●"/>
            </a:pPr>
            <a:r>
              <a:rPr lang="en" sz="2400">
                <a:solidFill>
                  <a:schemeClr val="dk1"/>
                </a:solidFill>
              </a:rPr>
              <a:t>Many have friends or family disabled</a:t>
            </a:r>
            <a:endParaRPr sz="2400">
              <a:solidFill>
                <a:schemeClr val="dk1"/>
              </a:solidFill>
            </a:endParaRPr>
          </a:p>
          <a:p>
            <a:pPr indent="-381000" lvl="0" marL="457200" rtl="0" algn="l">
              <a:lnSpc>
                <a:spcPct val="115000"/>
              </a:lnSpc>
              <a:spcBef>
                <a:spcPts val="0"/>
              </a:spcBef>
              <a:spcAft>
                <a:spcPts val="0"/>
              </a:spcAft>
              <a:buClr>
                <a:schemeClr val="dk1"/>
              </a:buClr>
              <a:buSzPts val="2400"/>
              <a:buChar char="●"/>
            </a:pPr>
            <a:r>
              <a:rPr lang="en" sz="2400">
                <a:solidFill>
                  <a:schemeClr val="dk1"/>
                </a:solidFill>
              </a:rPr>
              <a:t>Diseases can spread, so keeping them safe helps you too</a:t>
            </a:r>
            <a:endParaRPr sz="2400">
              <a:solidFill>
                <a:schemeClr val="dk1"/>
              </a:solidFill>
            </a:endParaRPr>
          </a:p>
          <a:p>
            <a:pPr indent="0" lvl="0" marL="457200" rtl="0" algn="l">
              <a:lnSpc>
                <a:spcPct val="115000"/>
              </a:lnSpc>
              <a:spcBef>
                <a:spcPts val="1200"/>
              </a:spcBef>
              <a:spcAft>
                <a:spcPts val="1200"/>
              </a:spcAft>
              <a:buSzPts val="1800"/>
              <a:buNone/>
            </a:pPr>
            <a:r>
              <a:rPr lang="en" sz="2400">
                <a:solidFill>
                  <a:schemeClr val="dk1"/>
                </a:solidFill>
              </a:rPr>
              <a:t> </a:t>
            </a:r>
            <a:endParaRPr sz="24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