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9" roundtripDataSignature="AMtx7mg5Z3a0GfqmTXWS0uWBFWyynUy14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Things people should try more in writing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Ideas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311700" y="1152475"/>
            <a:ext cx="8520600" cy="37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46551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008">
                <a:solidFill>
                  <a:schemeClr val="dk1"/>
                </a:solidFill>
              </a:rPr>
              <a:t>When using acronym, please consider defining word or acronym in () like APD (Auditory Processing Disorder)</a:t>
            </a:r>
            <a:endParaRPr sz="2008">
              <a:solidFill>
                <a:schemeClr val="dk1"/>
              </a:solidFill>
            </a:endParaRPr>
          </a:p>
          <a:p>
            <a:pPr indent="-346551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008">
                <a:solidFill>
                  <a:schemeClr val="dk1"/>
                </a:solidFill>
              </a:rPr>
              <a:t>Use paragraph breaks, and well delimited sections</a:t>
            </a:r>
            <a:endParaRPr sz="2008">
              <a:solidFill>
                <a:schemeClr val="dk1"/>
              </a:solidFill>
            </a:endParaRPr>
          </a:p>
          <a:p>
            <a:pPr indent="-346551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008">
                <a:solidFill>
                  <a:schemeClr val="dk1"/>
                </a:solidFill>
              </a:rPr>
              <a:t>Think about glossary or table of contents or reference section or other thing</a:t>
            </a:r>
            <a:endParaRPr sz="2008">
              <a:solidFill>
                <a:schemeClr val="dk1"/>
              </a:solidFill>
            </a:endParaRPr>
          </a:p>
          <a:p>
            <a:pPr indent="-346551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008">
                <a:solidFill>
                  <a:schemeClr val="dk1"/>
                </a:solidFill>
              </a:rPr>
              <a:t>When referring to figure, maybe include page or approx. location?</a:t>
            </a:r>
            <a:endParaRPr sz="2008">
              <a:solidFill>
                <a:schemeClr val="dk1"/>
              </a:solidFill>
            </a:endParaRPr>
          </a:p>
          <a:p>
            <a:pPr indent="-346551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008">
                <a:solidFill>
                  <a:schemeClr val="dk1"/>
                </a:solidFill>
              </a:rPr>
              <a:t>Think if symbols can be hard to tell apart or words sound/look similar</a:t>
            </a:r>
            <a:endParaRPr sz="2008">
              <a:solidFill>
                <a:schemeClr val="dk1"/>
              </a:solidFill>
            </a:endParaRPr>
          </a:p>
          <a:p>
            <a:pPr indent="-346551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008">
                <a:solidFill>
                  <a:schemeClr val="dk1"/>
                </a:solidFill>
              </a:rPr>
              <a:t>Have other review</a:t>
            </a:r>
            <a:endParaRPr sz="2008">
              <a:solidFill>
                <a:schemeClr val="dk1"/>
              </a:solidFill>
            </a:endParaRPr>
          </a:p>
          <a:p>
            <a:pPr indent="-346551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008">
                <a:solidFill>
                  <a:schemeClr val="dk1"/>
                </a:solidFill>
              </a:rPr>
              <a:t>Maybe its sounds impressive.. But is it actually clear? Maybe your impressed because big words or something but clear as mud</a:t>
            </a:r>
            <a:endParaRPr sz="2008">
              <a:solidFill>
                <a:schemeClr val="dk1"/>
              </a:solidFill>
            </a:endParaRPr>
          </a:p>
          <a:p>
            <a:pPr indent="-346551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008">
                <a:solidFill>
                  <a:schemeClr val="dk1"/>
                </a:solidFill>
              </a:rPr>
              <a:t>Do you really have to follow full sentences, etc. or would bullet list be better?</a:t>
            </a:r>
            <a:endParaRPr sz="2008">
              <a:solidFill>
                <a:schemeClr val="dk1"/>
              </a:solidFill>
            </a:endParaRPr>
          </a:p>
          <a:p>
            <a:pPr indent="-346551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008">
                <a:solidFill>
                  <a:schemeClr val="dk1"/>
                </a:solidFill>
              </a:rPr>
              <a:t>Would a less fancy image be clearer?</a:t>
            </a:r>
            <a:endParaRPr sz="2008"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9636"/>
              <a:buChar char="●"/>
            </a:pPr>
            <a:r>
              <a:rPr lang="en" sz="2008">
                <a:solidFill>
                  <a:schemeClr val="dk1"/>
                </a:solidFill>
              </a:rPr>
              <a:t>Keep things consisten</a:t>
            </a:r>
            <a:r>
              <a:rPr lang="en">
                <a:solidFill>
                  <a:schemeClr val="dk1"/>
                </a:solidFill>
              </a:rPr>
              <a:t>t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