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6035362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6035362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6035362e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6035362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6035362e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6035362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downside of body positivity and love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can’t force love, and trying to be so </a:t>
            </a:r>
            <a:r>
              <a:rPr lang="en"/>
              <a:t>positive</a:t>
            </a:r>
            <a:r>
              <a:rPr lang="en"/>
              <a:t> can actually hurt you. You blame yourself for not being positive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I’ve seen so many mentally ill people say: “why can’t I just be happy?” and get more depressed because they blame themselves for not being happy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with body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Loving is harder for your body, when it is disabled often or gone thru trauma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maybe trying to love your body as it is prevents you from seeking </a:t>
            </a:r>
            <a:r>
              <a:rPr lang="en"/>
              <a:t>alternatives</a:t>
            </a:r>
            <a:r>
              <a:rPr lang="en"/>
              <a:t> like body modifications, hormone therapy,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hating your body is bad itself, but there is imperfect but better alternative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industry that surrounds it and people, blame person for not loving themselves or taking care of themselves not circumstances around 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best but not perfect solution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Realize its okay to be imperfect, nobody is perfect.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</a:t>
            </a:r>
            <a:r>
              <a:rPr lang="en"/>
              <a:t>deserve</a:t>
            </a:r>
            <a:r>
              <a:rPr lang="en"/>
              <a:t> happiness, I may not love myself I may not be what I want but nobody is perfect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to accept self more and let go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hard, and nobody perfect here but every step towards his can be worth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Try to cut off bad influences as much as possible and stand up for yourself (hard af)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 ways to like yourself more that is not self-deprecating. Not extreme diet that make you feel bad, but outfits you like, places you like, etc.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