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058e2226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058e2226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058e22267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058e22267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058e22267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058e22267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058e22267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058e22267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058e222674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058e22267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 generalization of panic</a:t>
            </a:r>
            <a:endParaRPr/>
          </a:p>
        </p:txBody>
      </p:sp>
      <p:sp>
        <p:nvSpPr>
          <p:cNvPr id="61" name="Google Shape;61;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TW: non-graphic description of panic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When people go into fight and flight response, it’s not only in response to immediate danger but everything</a:t>
            </a:r>
            <a:endParaRPr/>
          </a:p>
          <a:p>
            <a:pPr indent="-342900" lvl="0" marL="457200" rtl="0" algn="l">
              <a:spcBef>
                <a:spcPts val="0"/>
              </a:spcBef>
              <a:spcAft>
                <a:spcPts val="0"/>
              </a:spcAft>
              <a:buSzPts val="1800"/>
              <a:buChar char="●"/>
            </a:pPr>
            <a:r>
              <a:rPr lang="en"/>
              <a:t>Every sound becomes more of alarm, every sight, etc.</a:t>
            </a:r>
            <a:endParaRPr/>
          </a:p>
          <a:p>
            <a:pPr indent="-342900" lvl="0" marL="457200" rtl="0" algn="l">
              <a:spcBef>
                <a:spcPts val="0"/>
              </a:spcBef>
              <a:spcAft>
                <a:spcPts val="0"/>
              </a:spcAft>
              <a:buSzPts val="1800"/>
              <a:buChar char="●"/>
            </a:pPr>
            <a:r>
              <a:rPr lang="en"/>
              <a:t>This means trauma or scare from </a:t>
            </a:r>
            <a:r>
              <a:rPr lang="en"/>
              <a:t>anything</a:t>
            </a:r>
            <a:r>
              <a:rPr lang="en"/>
              <a:t> can be heightened or cause trauma from totally unrelated thing</a:t>
            </a:r>
            <a:endParaRPr/>
          </a:p>
          <a:p>
            <a:pPr indent="-342900" lvl="0" marL="457200" rtl="0" algn="l">
              <a:spcBef>
                <a:spcPts val="0"/>
              </a:spcBef>
              <a:spcAft>
                <a:spcPts val="0"/>
              </a:spcAft>
              <a:buSzPts val="1800"/>
              <a:buChar char="●"/>
            </a:pPr>
            <a:r>
              <a:rPr lang="en"/>
              <a:t>This overloaded brain cannot think straight a times, and may mess up. This mess up may cause you to or others to fail else where bringing more trauma. As other things cause trauma, response becomes even more generalized</a:t>
            </a:r>
            <a:endParaRPr/>
          </a:p>
          <a:p>
            <a:pPr indent="-342900" lvl="0" marL="457200" rtl="0" algn="l">
              <a:spcBef>
                <a:spcPts val="0"/>
              </a:spcBef>
              <a:spcAft>
                <a:spcPts val="0"/>
              </a:spcAft>
              <a:buSzPts val="1800"/>
              <a:buChar char="●"/>
            </a:pPr>
            <a:r>
              <a:rPr lang="en"/>
              <a:t>The negative feelings from a panic may cause your brain to associate something with trauma more easily, make it worse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(TW: non-graphic mention of gunshot)</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Ex. I am scared because of gunshot I heard, before I can calm down random someone yelled “hi” harmlessly this makes me panic more as I am on high alert and can’t think straight. I run away and trip because I am panicking, making situation worse. Then I see harmless bunny but now that I am in so much fear bunny lodged in my mind as cary thing from now 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More info</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Its not only fight and flight, here is hide, fawn, and </a:t>
            </a:r>
            <a:r>
              <a:rPr lang="en"/>
              <a:t>more</a:t>
            </a:r>
            <a:r>
              <a:rPr lang="en"/>
              <a:t> responses to trauma. Fawn is to try to please or people please your way out. These responses may be combined</a:t>
            </a:r>
            <a:endParaRPr/>
          </a:p>
          <a:p>
            <a:pPr indent="-342900" lvl="0" marL="457200" rtl="0" algn="l">
              <a:spcBef>
                <a:spcPts val="0"/>
              </a:spcBef>
              <a:spcAft>
                <a:spcPts val="0"/>
              </a:spcAft>
              <a:buSzPts val="1800"/>
              <a:buChar char="●"/>
            </a:pPr>
            <a:r>
              <a:rPr lang="en"/>
              <a:t>People may get physically sick (psychosomatic is term for when psychological conditions cause physical real reactions)</a:t>
            </a:r>
            <a:endParaRPr/>
          </a:p>
          <a:p>
            <a:pPr indent="-342900" lvl="0" marL="457200" rtl="0" algn="l">
              <a:spcBef>
                <a:spcPts val="0"/>
              </a:spcBef>
              <a:spcAft>
                <a:spcPts val="0"/>
              </a:spcAft>
              <a:buSzPts val="1800"/>
              <a:buChar char="●"/>
            </a:pPr>
            <a:r>
              <a:rPr lang="en"/>
              <a:t>Responses can be very varied, even random from same individual. Partly, because mind may be chaotic and overloaded. A beehive of random unsorted thoughts may be happening and one may be randomly picked and amplified. This may lead to “illogical” reaction like running towards danger (have done this) as I can not sort out should I fight, flee, or what. Person may attack harmless object or jump in front of danger.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to do</a:t>
            </a:r>
            <a:endParaRPr/>
          </a:p>
        </p:txBody>
      </p:sp>
      <p:sp>
        <p:nvSpPr>
          <p:cNvPr id="85" name="Google Shape;85;p18"/>
          <p:cNvSpPr txBox="1"/>
          <p:nvPr>
            <p:ph idx="1" type="body"/>
          </p:nvPr>
        </p:nvSpPr>
        <p:spPr>
          <a:xfrm>
            <a:off x="311700" y="1017725"/>
            <a:ext cx="8520600" cy="38817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No perfect solution, but calmer environment helps many a lot. Not just from direct </a:t>
            </a:r>
            <a:r>
              <a:rPr lang="en"/>
              <a:t>stimuli</a:t>
            </a:r>
            <a:r>
              <a:rPr lang="en"/>
              <a:t> but noise. This may include traffic lights, yelling, fireworks, etc. being avoided. Other times, sensory stimuli may distract from bad thoughts or panic or be catharsis, but in those cases usually person is in control of that</a:t>
            </a:r>
            <a:endParaRPr/>
          </a:p>
          <a:p>
            <a:pPr indent="-342900" lvl="0" marL="457200" rtl="0" algn="l">
              <a:spcBef>
                <a:spcPts val="0"/>
              </a:spcBef>
              <a:spcAft>
                <a:spcPts val="0"/>
              </a:spcAft>
              <a:buSzPts val="1800"/>
              <a:buChar char="●"/>
            </a:pPr>
            <a:r>
              <a:rPr lang="en"/>
              <a:t>Anything to make life less stressful/easier</a:t>
            </a:r>
            <a:endParaRPr/>
          </a:p>
          <a:p>
            <a:pPr indent="-342900" lvl="0" marL="457200" rtl="0" algn="l">
              <a:spcBef>
                <a:spcPts val="0"/>
              </a:spcBef>
              <a:spcAft>
                <a:spcPts val="0"/>
              </a:spcAft>
              <a:buSzPts val="1800"/>
              <a:buChar char="●"/>
            </a:pPr>
            <a:r>
              <a:rPr lang="en"/>
              <a:t>Treat </a:t>
            </a:r>
            <a:r>
              <a:rPr lang="en"/>
              <a:t>physical</a:t>
            </a:r>
            <a:r>
              <a:rPr lang="en"/>
              <a:t> symptoms may help, prevent dehydration, and more can help one get out faster</a:t>
            </a:r>
            <a:endParaRPr/>
          </a:p>
          <a:p>
            <a:pPr indent="-342900" lvl="0" marL="457200" rtl="0" algn="l">
              <a:spcBef>
                <a:spcPts val="0"/>
              </a:spcBef>
              <a:spcAft>
                <a:spcPts val="0"/>
              </a:spcAft>
              <a:buSzPts val="1800"/>
              <a:buChar char="●"/>
            </a:pPr>
            <a:r>
              <a:rPr lang="en"/>
              <a:t>Giving back agency</a:t>
            </a:r>
            <a:endParaRPr/>
          </a:p>
          <a:p>
            <a:pPr indent="-342900" lvl="0" marL="457200" rtl="0" algn="l">
              <a:spcBef>
                <a:spcPts val="0"/>
              </a:spcBef>
              <a:spcAft>
                <a:spcPts val="0"/>
              </a:spcAft>
              <a:buSzPts val="1800"/>
              <a:buChar char="●"/>
            </a:pPr>
            <a:r>
              <a:rPr lang="en"/>
              <a:t>Good therapy (see my therapy guides)</a:t>
            </a:r>
            <a:endParaRPr/>
          </a:p>
          <a:p>
            <a:pPr indent="-342900" lvl="0" marL="457200" rtl="0" algn="l">
              <a:spcBef>
                <a:spcPts val="0"/>
              </a:spcBef>
              <a:spcAft>
                <a:spcPts val="0"/>
              </a:spcAft>
              <a:buSzPts val="1800"/>
              <a:buChar char="●"/>
            </a:pPr>
            <a:r>
              <a:rPr lang="en"/>
              <a:t>Playing games to distract yourself</a:t>
            </a:r>
            <a:endParaRPr/>
          </a:p>
          <a:p>
            <a:pPr indent="-342900" lvl="0" marL="457200" rtl="0" algn="l">
              <a:spcBef>
                <a:spcPts val="0"/>
              </a:spcBef>
              <a:spcAft>
                <a:spcPts val="0"/>
              </a:spcAft>
              <a:buSzPts val="1800"/>
              <a:buChar char="●"/>
            </a:pPr>
            <a:r>
              <a:rPr lang="en"/>
              <a:t>Routines to combat uncertain that may trigger attack</a:t>
            </a:r>
            <a:endParaRPr/>
          </a:p>
          <a:p>
            <a:pPr indent="-342900" lvl="0" marL="457200" rtl="0" algn="l">
              <a:spcBef>
                <a:spcPts val="0"/>
              </a:spcBef>
              <a:spcAft>
                <a:spcPts val="0"/>
              </a:spcAft>
              <a:buSzPts val="1800"/>
              <a:buChar char="●"/>
            </a:pPr>
            <a:r>
              <a:rPr lang="en"/>
              <a:t>Find affirming place or environment</a:t>
            </a:r>
            <a:endParaRPr/>
          </a:p>
          <a:p>
            <a:pPr indent="-342900" lvl="0" marL="457200" rtl="0" algn="l">
              <a:spcBef>
                <a:spcPts val="0"/>
              </a:spcBef>
              <a:spcAft>
                <a:spcPts val="0"/>
              </a:spcAft>
              <a:buSzPts val="1800"/>
              <a:buChar char="●"/>
            </a:pPr>
            <a:r>
              <a:rPr lang="en"/>
              <a:t>Comfort object and perhaps comfort objects in bag</a:t>
            </a:r>
            <a:endParaRPr/>
          </a:p>
          <a:p>
            <a:pPr indent="-342900" lvl="0" marL="457200" rtl="0" algn="l">
              <a:spcBef>
                <a:spcPts val="0"/>
              </a:spcBef>
              <a:spcAft>
                <a:spcPts val="0"/>
              </a:spcAft>
              <a:buSzPts val="1800"/>
              <a:buChar char="●"/>
            </a:pPr>
            <a:r>
              <a:rPr lang="en"/>
              <a:t>Seek meds or professional help if real bad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