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2" roundtripDataSignature="AMtx7mieNfPBR/g79O/7SnDi7RZ//nWW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 name="Shape 13"/>
        <p:cNvGrpSpPr/>
        <p:nvPr/>
      </p:nvGrpSpPr>
      <p:grpSpPr>
        <a:xfrm>
          <a:off x="0" y="0"/>
          <a:ext cx="0" cy="0"/>
          <a:chOff x="0" y="0"/>
          <a:chExt cx="0" cy="0"/>
        </a:xfrm>
      </p:grpSpPr>
      <p:sp>
        <p:nvSpPr>
          <p:cNvPr id="14" name="Google Shape;14;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6" name="Google Shape;16;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7" name="Google Shape;17;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8" name="Google Shape;18;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1" name="Google Shape;21;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5" name="Google Shape;2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Why  I hate mirrors/reflections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n"/>
              <a:t>It spooks me</a:t>
            </a:r>
            <a:endParaRPr/>
          </a:p>
        </p:txBody>
      </p:sp>
      <p:sp>
        <p:nvSpPr>
          <p:cNvPr id="66" name="Google Shape;66;p2"/>
          <p:cNvSpPr txBox="1"/>
          <p:nvPr>
            <p:ph idx="1" type="body"/>
          </p:nvPr>
        </p:nvSpPr>
        <p:spPr>
          <a:xfrm>
            <a:off x="628650" y="1204125"/>
            <a:ext cx="7886700" cy="3746100"/>
          </a:xfrm>
          <a:prstGeom prst="rect">
            <a:avLst/>
          </a:prstGeom>
          <a:noFill/>
          <a:ln>
            <a:noFill/>
          </a:ln>
        </p:spPr>
        <p:txBody>
          <a:bodyPr anchorCtr="0" anchor="t" bIns="34275" lIns="68575" spcFirstLastPara="1" rIns="68575" wrap="square" tIns="34275">
            <a:normAutofit/>
          </a:bodyPr>
          <a:lstStyle/>
          <a:p>
            <a:pPr indent="-330200" lvl="0" marL="457200" rtl="0" algn="l">
              <a:lnSpc>
                <a:spcPct val="90000"/>
              </a:lnSpc>
              <a:spcBef>
                <a:spcPts val="800"/>
              </a:spcBef>
              <a:spcAft>
                <a:spcPts val="0"/>
              </a:spcAft>
              <a:buSzPts val="1600"/>
              <a:buChar char="●"/>
            </a:pPr>
            <a:r>
              <a:rPr lang="en" sz="2000">
                <a:solidFill>
                  <a:schemeClr val="dk1"/>
                </a:solidFill>
              </a:rPr>
              <a:t>It’s not like I was born in the wrong body but more that I do not feel connection to my body partly because low bodily awareness, self identity, distorted view of self, and more</a:t>
            </a:r>
            <a:endParaRPr sz="2000">
              <a:solidFill>
                <a:schemeClr val="dk1"/>
              </a:solidFill>
            </a:endParaRPr>
          </a:p>
          <a:p>
            <a:pPr indent="-330200" lvl="0" marL="457200" rtl="0" algn="l">
              <a:lnSpc>
                <a:spcPct val="90000"/>
              </a:lnSpc>
              <a:spcBef>
                <a:spcPts val="0"/>
              </a:spcBef>
              <a:spcAft>
                <a:spcPts val="0"/>
              </a:spcAft>
              <a:buSzPts val="1600"/>
              <a:buChar char="●"/>
            </a:pPr>
            <a:r>
              <a:rPr lang="en" sz="2000">
                <a:solidFill>
                  <a:schemeClr val="dk1"/>
                </a:solidFill>
              </a:rPr>
              <a:t>I can’t recognize myself, literally if I forget and touch myself because I am sleeping and roll around and something boom I get spooked</a:t>
            </a:r>
            <a:endParaRPr sz="2000">
              <a:solidFill>
                <a:schemeClr val="dk1"/>
              </a:solidFill>
            </a:endParaRPr>
          </a:p>
          <a:p>
            <a:pPr indent="-330200" lvl="0" marL="457200" rtl="0" algn="l">
              <a:lnSpc>
                <a:spcPct val="90000"/>
              </a:lnSpc>
              <a:spcBef>
                <a:spcPts val="0"/>
              </a:spcBef>
              <a:spcAft>
                <a:spcPts val="0"/>
              </a:spcAft>
              <a:buSzPts val="1600"/>
              <a:buChar char="●"/>
            </a:pPr>
            <a:r>
              <a:rPr lang="en" sz="2000">
                <a:solidFill>
                  <a:schemeClr val="dk1"/>
                </a:solidFill>
              </a:rPr>
              <a:t>I forget I have body parts out I feel or use them, low body awareness</a:t>
            </a:r>
            <a:endParaRPr sz="2000">
              <a:solidFill>
                <a:schemeClr val="dk1"/>
              </a:solidFill>
            </a:endParaRPr>
          </a:p>
          <a:p>
            <a:pPr indent="-330200" lvl="0" marL="457200" rtl="0" algn="l">
              <a:lnSpc>
                <a:spcPct val="90000"/>
              </a:lnSpc>
              <a:spcBef>
                <a:spcPts val="0"/>
              </a:spcBef>
              <a:spcAft>
                <a:spcPts val="0"/>
              </a:spcAft>
              <a:buSzPts val="1600"/>
              <a:buChar char="●"/>
            </a:pPr>
            <a:r>
              <a:rPr lang="en" sz="2000">
                <a:solidFill>
                  <a:schemeClr val="dk1"/>
                </a:solidFill>
              </a:rPr>
              <a:t>Its partly why I constantly seek bodily input just to feel I exist in that part of body</a:t>
            </a:r>
            <a:endParaRPr sz="2000">
              <a:solidFill>
                <a:schemeClr val="dk1"/>
              </a:solidFill>
            </a:endParaRPr>
          </a:p>
          <a:p>
            <a:pPr indent="-330200" lvl="0" marL="457200" rtl="0" algn="l">
              <a:lnSpc>
                <a:spcPct val="90000"/>
              </a:lnSpc>
              <a:spcBef>
                <a:spcPts val="0"/>
              </a:spcBef>
              <a:spcAft>
                <a:spcPts val="0"/>
              </a:spcAft>
              <a:buSzPts val="1600"/>
              <a:buChar char="●"/>
            </a:pPr>
            <a:r>
              <a:rPr lang="en" sz="2000">
                <a:solidFill>
                  <a:schemeClr val="dk1"/>
                </a:solidFill>
              </a:rPr>
              <a:t>So when I see myself, it scares me because its like seeing a ghost??? I should feel something recognize it but I don’t that’s spooky</a:t>
            </a:r>
            <a:endParaRPr sz="20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n"/>
              <a:t>Trauma</a:t>
            </a:r>
            <a:endParaRPr/>
          </a:p>
        </p:txBody>
      </p:sp>
      <p:sp>
        <p:nvSpPr>
          <p:cNvPr id="72" name="Google Shape;72;p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361950" lvl="0" marL="457200" rtl="0" algn="l">
              <a:lnSpc>
                <a:spcPct val="90000"/>
              </a:lnSpc>
              <a:spcBef>
                <a:spcPts val="800"/>
              </a:spcBef>
              <a:spcAft>
                <a:spcPts val="0"/>
              </a:spcAft>
              <a:buSzPts val="2100"/>
              <a:buChar char="●"/>
            </a:pPr>
            <a:r>
              <a:rPr lang="en" sz="2500">
                <a:solidFill>
                  <a:schemeClr val="dk1"/>
                </a:solidFill>
              </a:rPr>
              <a:t>People have made fun or teased me and more about my body as long as I can remember esp. Family, I hate remembering that</a:t>
            </a:r>
            <a:endParaRPr sz="2500">
              <a:solidFill>
                <a:schemeClr val="dk1"/>
              </a:solidFill>
            </a:endParaRPr>
          </a:p>
          <a:p>
            <a:pPr indent="-361950" lvl="0" marL="457200" rtl="0" algn="l">
              <a:lnSpc>
                <a:spcPct val="90000"/>
              </a:lnSpc>
              <a:spcBef>
                <a:spcPts val="800"/>
              </a:spcBef>
              <a:spcAft>
                <a:spcPts val="0"/>
              </a:spcAft>
              <a:buSzPts val="2100"/>
              <a:buChar char="●"/>
            </a:pPr>
            <a:r>
              <a:rPr lang="en" sz="2500">
                <a:solidFill>
                  <a:schemeClr val="dk1"/>
                </a:solidFill>
              </a:rPr>
              <a:t>Seeing other things in mirror moving, etc can spook me because I am already so high strung and sensitive. That object moving in mirror, wait is that person coming to get me? I get spooked often by walking and seeing non-human things that look like people</a:t>
            </a:r>
            <a:endParaRPr sz="2500">
              <a:solidFill>
                <a:schemeClr val="dk1"/>
              </a:solidFill>
            </a:endParaRPr>
          </a:p>
          <a:p>
            <a:pPr indent="0" lvl="0" marL="0" rtl="0" algn="l">
              <a:lnSpc>
                <a:spcPct val="90000"/>
              </a:lnSpc>
              <a:spcBef>
                <a:spcPts val="0"/>
              </a:spcBef>
              <a:spcAft>
                <a:spcPts val="0"/>
              </a:spcAft>
              <a:buSzPts val="14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n" sz="3500"/>
              <a:t>Yes, some of this is illogical to its point</a:t>
            </a:r>
            <a:endParaRPr sz="3500"/>
          </a:p>
        </p:txBody>
      </p:sp>
      <p:sp>
        <p:nvSpPr>
          <p:cNvPr id="78" name="Google Shape;78;p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1200"/>
              </a:spcAft>
              <a:buSzPts val="1400"/>
              <a:buNone/>
            </a:pPr>
            <a:r>
              <a:rPr lang="en" sz="2800">
                <a:solidFill>
                  <a:schemeClr val="dk1"/>
                </a:solidFill>
              </a:rPr>
              <a:t>BUT PLEASE RESPECT IT AND REALIZE OTHERS MIGHT HAVE IT EVEN FROM YOUNG AGE AND MAYBE NOT FOR EXACT SAME REASONS</a:t>
            </a:r>
            <a:endParaRPr sz="28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1400"/>
              <a:buNone/>
            </a:pPr>
            <a:r>
              <a:rPr lang="en"/>
              <a:t>Does it make life hard</a:t>
            </a:r>
            <a:endParaRPr/>
          </a:p>
        </p:txBody>
      </p:sp>
      <p:sp>
        <p:nvSpPr>
          <p:cNvPr id="84" name="Google Shape;84;p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rPr lang="en" sz="2300">
                <a:solidFill>
                  <a:schemeClr val="dk1"/>
                </a:solidFill>
              </a:rPr>
              <a:t>Yes, it makes it hard when you hate looking at  yourself in mirror and more. Can’t take care of appearance. Hate photos for ID, each one triggering. When people want to see you or thinking about online dating. But often avoiding pictures etc. is worth little relief it gives me</a:t>
            </a:r>
            <a:endParaRPr sz="2300">
              <a:solidFill>
                <a:schemeClr val="dk1"/>
              </a:solidFill>
            </a:endParaRPr>
          </a:p>
          <a:p>
            <a:pPr indent="0" lvl="0" marL="0" rtl="0" algn="l">
              <a:lnSpc>
                <a:spcPct val="90000"/>
              </a:lnSpc>
              <a:spcBef>
                <a:spcPts val="1200"/>
              </a:spcBef>
              <a:spcAft>
                <a:spcPts val="0"/>
              </a:spcAft>
              <a:buSzPts val="1400"/>
              <a:buNone/>
            </a:pPr>
            <a:r>
              <a:t/>
            </a:r>
            <a:endParaRPr sz="2300">
              <a:solidFill>
                <a:schemeClr val="dk1"/>
              </a:solidFill>
            </a:endParaRPr>
          </a:p>
          <a:p>
            <a:pPr indent="0" lvl="0" marL="0" rtl="0" algn="l">
              <a:lnSpc>
                <a:spcPct val="90000"/>
              </a:lnSpc>
              <a:spcBef>
                <a:spcPts val="1200"/>
              </a:spcBef>
              <a:spcAft>
                <a:spcPts val="1200"/>
              </a:spcAft>
              <a:buSzPts val="1400"/>
              <a:buNone/>
            </a:pPr>
            <a:r>
              <a:rPr lang="en" sz="2300">
                <a:solidFill>
                  <a:schemeClr val="dk1"/>
                </a:solidFill>
              </a:rPr>
              <a:t>So please don’t shame others body, comment on it unless they want it, force photos, and more</a:t>
            </a:r>
            <a:endParaRPr sz="23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6"/>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a:t>
            </a:r>
            <a:r>
              <a:rPr lang="en" sz="2400">
                <a:solidFill>
                  <a:srgbClr val="241E12"/>
                </a:solidFill>
                <a:highlight>
                  <a:srgbClr val="FFFFFF"/>
                </a:highlight>
              </a:rPr>
              <a:t>e</a:t>
            </a:r>
            <a:r>
              <a:rPr b="0" i="0" lang="en" sz="2400" u="none" cap="none" strike="noStrike">
                <a:solidFill>
                  <a:srgbClr val="241E12"/>
                </a:solidFill>
                <a:highlight>
                  <a:srgbClr val="FFFFFF"/>
                </a:highlight>
                <a:latin typeface="Arial"/>
                <a:ea typeface="Arial"/>
                <a:cs typeface="Arial"/>
                <a:sym typeface="Arial"/>
              </a:rPr>
              <a:t>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